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kozub\My%20Documents\NSTX%20CSU%20Testing\TF%20Flex%20Connector%20Bolt\NSTX%20TF%20Coil%20Flag%20Connecting%20Bolt%20Tensile%20Streng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kozub\My%20Documents\NSTX%20CSU%20Testing\Belville%20Stack\Belville%20Test%202011-03-2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NSTX TF Coil</a:t>
            </a:r>
            <a:r>
              <a:rPr lang="en-US" baseline="0" dirty="0"/>
              <a:t> Flag Connecting </a:t>
            </a:r>
            <a:r>
              <a:rPr lang="en-US" dirty="0"/>
              <a:t>Bolt Tensile Strength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Bolt Tensile</c:v>
          </c:tx>
          <c:marker>
            <c:symbol val="none"/>
          </c:marker>
          <c:xVal>
            <c:numRef>
              <c:f>specimen!$F$43:$F$548</c:f>
              <c:numCache>
                <c:formatCode>General</c:formatCode>
                <c:ptCount val="506"/>
                <c:pt idx="0">
                  <c:v>9.2839999999982936E-4</c:v>
                </c:pt>
                <c:pt idx="1">
                  <c:v>1.9072500000000048E-2</c:v>
                </c:pt>
                <c:pt idx="2">
                  <c:v>3.8024399999999847E-2</c:v>
                </c:pt>
                <c:pt idx="3">
                  <c:v>5.7673899999999723E-2</c:v>
                </c:pt>
                <c:pt idx="4">
                  <c:v>7.6516899999999666E-2</c:v>
                </c:pt>
                <c:pt idx="5">
                  <c:v>8.357429999999999E-2</c:v>
                </c:pt>
                <c:pt idx="6">
                  <c:v>8.3780299999999919E-2</c:v>
                </c:pt>
                <c:pt idx="7">
                  <c:v>8.4088299999999894E-2</c:v>
                </c:pt>
                <c:pt idx="8">
                  <c:v>8.4475299999999809E-2</c:v>
                </c:pt>
                <c:pt idx="9">
                  <c:v>8.4699199999999752E-2</c:v>
                </c:pt>
                <c:pt idx="10">
                  <c:v>8.4995799999999733E-2</c:v>
                </c:pt>
                <c:pt idx="11">
                  <c:v>8.522009999999991E-2</c:v>
                </c:pt>
                <c:pt idx="12">
                  <c:v>8.5474999999999746E-2</c:v>
                </c:pt>
                <c:pt idx="13">
                  <c:v>8.578489999999972E-2</c:v>
                </c:pt>
                <c:pt idx="14">
                  <c:v>8.5980900000000027E-2</c:v>
                </c:pt>
                <c:pt idx="15">
                  <c:v>8.6223399999999728E-2</c:v>
                </c:pt>
                <c:pt idx="16">
                  <c:v>8.6488499999999746E-2</c:v>
                </c:pt>
                <c:pt idx="17">
                  <c:v>8.6684999999999679E-2</c:v>
                </c:pt>
                <c:pt idx="18">
                  <c:v>8.6961799999999645E-2</c:v>
                </c:pt>
                <c:pt idx="19">
                  <c:v>8.714770000000005E-2</c:v>
                </c:pt>
                <c:pt idx="20">
                  <c:v>8.7385899999999683E-2</c:v>
                </c:pt>
                <c:pt idx="21">
                  <c:v>8.7583099999999803E-2</c:v>
                </c:pt>
                <c:pt idx="22">
                  <c:v>8.7781399999999898E-2</c:v>
                </c:pt>
                <c:pt idx="23">
                  <c:v>8.8016799999999673E-2</c:v>
                </c:pt>
                <c:pt idx="24">
                  <c:v>8.8214400000000026E-2</c:v>
                </c:pt>
                <c:pt idx="25">
                  <c:v>8.8434200000000018E-2</c:v>
                </c:pt>
                <c:pt idx="26">
                  <c:v>8.8612299999999866E-2</c:v>
                </c:pt>
                <c:pt idx="27">
                  <c:v>8.8810899999999915E-2</c:v>
                </c:pt>
                <c:pt idx="28">
                  <c:v>8.9070800000000006E-2</c:v>
                </c:pt>
                <c:pt idx="29">
                  <c:v>8.9297999999999877E-2</c:v>
                </c:pt>
                <c:pt idx="30">
                  <c:v>8.9469699999999985E-2</c:v>
                </c:pt>
                <c:pt idx="31">
                  <c:v>8.9667299999999894E-2</c:v>
                </c:pt>
                <c:pt idx="32">
                  <c:v>8.9917199999999919E-2</c:v>
                </c:pt>
                <c:pt idx="33">
                  <c:v>9.0186099999999936E-2</c:v>
                </c:pt>
                <c:pt idx="34">
                  <c:v>9.0314400000000017E-2</c:v>
                </c:pt>
                <c:pt idx="35">
                  <c:v>9.0518299999999829E-2</c:v>
                </c:pt>
                <c:pt idx="36">
                  <c:v>9.0743599999999702E-2</c:v>
                </c:pt>
                <c:pt idx="37">
                  <c:v>9.0914699999999904E-2</c:v>
                </c:pt>
                <c:pt idx="38">
                  <c:v>9.1170299999999926E-2</c:v>
                </c:pt>
                <c:pt idx="39">
                  <c:v>9.1340999999999894E-2</c:v>
                </c:pt>
                <c:pt idx="40">
                  <c:v>9.1615899999999861E-2</c:v>
                </c:pt>
                <c:pt idx="41">
                  <c:v>9.1782599999999714E-2</c:v>
                </c:pt>
                <c:pt idx="42">
                  <c:v>9.1997399999999896E-2</c:v>
                </c:pt>
                <c:pt idx="43">
                  <c:v>9.2167599999999794E-2</c:v>
                </c:pt>
                <c:pt idx="44">
                  <c:v>9.2379100000000047E-2</c:v>
                </c:pt>
                <c:pt idx="45">
                  <c:v>9.2625599999999864E-2</c:v>
                </c:pt>
                <c:pt idx="46">
                  <c:v>9.281399999999973E-2</c:v>
                </c:pt>
                <c:pt idx="47">
                  <c:v>9.3018099999999659E-2</c:v>
                </c:pt>
                <c:pt idx="48">
                  <c:v>9.3217899999999965E-2</c:v>
                </c:pt>
                <c:pt idx="49">
                  <c:v>9.346729999999992E-2</c:v>
                </c:pt>
                <c:pt idx="50">
                  <c:v>9.3651499999999999E-2</c:v>
                </c:pt>
                <c:pt idx="51">
                  <c:v>9.3883500000000009E-2</c:v>
                </c:pt>
                <c:pt idx="52">
                  <c:v>9.4037299999999657E-2</c:v>
                </c:pt>
                <c:pt idx="53">
                  <c:v>9.4269099999999995E-2</c:v>
                </c:pt>
                <c:pt idx="54">
                  <c:v>9.4469099999999973E-2</c:v>
                </c:pt>
                <c:pt idx="55">
                  <c:v>9.4662899999999883E-2</c:v>
                </c:pt>
                <c:pt idx="56">
                  <c:v>9.4853399999999866E-2</c:v>
                </c:pt>
                <c:pt idx="57">
                  <c:v>9.5034899999999922E-2</c:v>
                </c:pt>
                <c:pt idx="58">
                  <c:v>9.5270900000000047E-2</c:v>
                </c:pt>
                <c:pt idx="59">
                  <c:v>9.5521900000000048E-2</c:v>
                </c:pt>
                <c:pt idx="60">
                  <c:v>9.5768199999999748E-2</c:v>
                </c:pt>
                <c:pt idx="61">
                  <c:v>9.5934900000000045E-2</c:v>
                </c:pt>
                <c:pt idx="62">
                  <c:v>9.6171199999999679E-2</c:v>
                </c:pt>
                <c:pt idx="63">
                  <c:v>9.6342799999999951E-2</c:v>
                </c:pt>
                <c:pt idx="64">
                  <c:v>9.6545199999999998E-2</c:v>
                </c:pt>
                <c:pt idx="65">
                  <c:v>9.6713099999999663E-2</c:v>
                </c:pt>
                <c:pt idx="66">
                  <c:v>9.687329999999994E-2</c:v>
                </c:pt>
                <c:pt idx="67">
                  <c:v>9.7080000000000055E-2</c:v>
                </c:pt>
                <c:pt idx="68">
                  <c:v>9.7277399999999847E-2</c:v>
                </c:pt>
                <c:pt idx="69">
                  <c:v>9.7439999999999749E-2</c:v>
                </c:pt>
                <c:pt idx="70">
                  <c:v>9.7681299999999638E-2</c:v>
                </c:pt>
                <c:pt idx="71">
                  <c:v>9.7875099999999993E-2</c:v>
                </c:pt>
                <c:pt idx="72">
                  <c:v>9.804769999999996E-2</c:v>
                </c:pt>
                <c:pt idx="73">
                  <c:v>9.8219199999999951E-2</c:v>
                </c:pt>
                <c:pt idx="74">
                  <c:v>9.8364099999999954E-2</c:v>
                </c:pt>
                <c:pt idx="75">
                  <c:v>9.8606799999999772E-2</c:v>
                </c:pt>
                <c:pt idx="76">
                  <c:v>9.879379999999971E-2</c:v>
                </c:pt>
                <c:pt idx="77">
                  <c:v>9.8914599999999631E-2</c:v>
                </c:pt>
                <c:pt idx="78">
                  <c:v>9.9092499999999806E-2</c:v>
                </c:pt>
                <c:pt idx="79">
                  <c:v>9.9325899999999745E-2</c:v>
                </c:pt>
                <c:pt idx="80">
                  <c:v>9.9510899999999847E-2</c:v>
                </c:pt>
                <c:pt idx="81">
                  <c:v>9.9685000000000024E-2</c:v>
                </c:pt>
                <c:pt idx="82">
                  <c:v>9.9857599999999991E-2</c:v>
                </c:pt>
                <c:pt idx="83">
                  <c:v>0.10006119999999985</c:v>
                </c:pt>
                <c:pt idx="84">
                  <c:v>0.10025529999999971</c:v>
                </c:pt>
                <c:pt idx="85">
                  <c:v>0.10049299999999972</c:v>
                </c:pt>
                <c:pt idx="86">
                  <c:v>0.10056899999999969</c:v>
                </c:pt>
                <c:pt idx="87">
                  <c:v>0.10082939999999985</c:v>
                </c:pt>
                <c:pt idx="88">
                  <c:v>0.10097619999999985</c:v>
                </c:pt>
                <c:pt idx="89">
                  <c:v>0.10119609999999968</c:v>
                </c:pt>
                <c:pt idx="90">
                  <c:v>0.10133979999999987</c:v>
                </c:pt>
                <c:pt idx="91">
                  <c:v>0.1014778999999999</c:v>
                </c:pt>
                <c:pt idx="92">
                  <c:v>0.10172029999999976</c:v>
                </c:pt>
                <c:pt idx="93">
                  <c:v>0.10190440000000001</c:v>
                </c:pt>
                <c:pt idx="94">
                  <c:v>0.10207959999999972</c:v>
                </c:pt>
                <c:pt idx="95">
                  <c:v>0.10225010000000001</c:v>
                </c:pt>
                <c:pt idx="96">
                  <c:v>0.10241579999999972</c:v>
                </c:pt>
                <c:pt idx="97">
                  <c:v>0.10260389999999964</c:v>
                </c:pt>
                <c:pt idx="98">
                  <c:v>0.10283449999999972</c:v>
                </c:pt>
                <c:pt idx="99">
                  <c:v>0.10297350000000005</c:v>
                </c:pt>
                <c:pt idx="100">
                  <c:v>0.10321239999999987</c:v>
                </c:pt>
                <c:pt idx="101">
                  <c:v>0.10328679999999979</c:v>
                </c:pt>
                <c:pt idx="102">
                  <c:v>0.10346269999999969</c:v>
                </c:pt>
                <c:pt idx="103">
                  <c:v>0.10370709999999983</c:v>
                </c:pt>
                <c:pt idx="104">
                  <c:v>0.10388829999999993</c:v>
                </c:pt>
                <c:pt idx="105">
                  <c:v>0.10405379999999997</c:v>
                </c:pt>
                <c:pt idx="106">
                  <c:v>0.1042516</c:v>
                </c:pt>
                <c:pt idx="107">
                  <c:v>0.10438089999999978</c:v>
                </c:pt>
                <c:pt idx="108">
                  <c:v>0.10455559999999986</c:v>
                </c:pt>
                <c:pt idx="109">
                  <c:v>0.10476299999999972</c:v>
                </c:pt>
                <c:pt idx="110">
                  <c:v>0.10488109999999962</c:v>
                </c:pt>
                <c:pt idx="111">
                  <c:v>0.10507039999999979</c:v>
                </c:pt>
                <c:pt idx="112">
                  <c:v>0.1052622999999997</c:v>
                </c:pt>
                <c:pt idx="113">
                  <c:v>0.10541009999999984</c:v>
                </c:pt>
                <c:pt idx="114">
                  <c:v>0.10559659999999971</c:v>
                </c:pt>
                <c:pt idx="115">
                  <c:v>0.10579469999999969</c:v>
                </c:pt>
                <c:pt idx="116">
                  <c:v>0.10598709999999967</c:v>
                </c:pt>
                <c:pt idx="117">
                  <c:v>0.10612159999999982</c:v>
                </c:pt>
                <c:pt idx="118">
                  <c:v>0.10631159999999973</c:v>
                </c:pt>
                <c:pt idx="119">
                  <c:v>0.10645649999999973</c:v>
                </c:pt>
                <c:pt idx="120">
                  <c:v>0.10665299999999966</c:v>
                </c:pt>
                <c:pt idx="121">
                  <c:v>0.10682939999999963</c:v>
                </c:pt>
                <c:pt idx="122">
                  <c:v>0.10694549999999969</c:v>
                </c:pt>
                <c:pt idx="123">
                  <c:v>0.1071774999999997</c:v>
                </c:pt>
                <c:pt idx="124">
                  <c:v>0.10734129999999986</c:v>
                </c:pt>
                <c:pt idx="125">
                  <c:v>0.10753729999999972</c:v>
                </c:pt>
                <c:pt idx="126">
                  <c:v>0.10768749999999994</c:v>
                </c:pt>
                <c:pt idx="127">
                  <c:v>0.10786459999999964</c:v>
                </c:pt>
                <c:pt idx="128">
                  <c:v>0.10803150000000006</c:v>
                </c:pt>
                <c:pt idx="129">
                  <c:v>0.10815999999999981</c:v>
                </c:pt>
                <c:pt idx="130">
                  <c:v>0.10832689999999978</c:v>
                </c:pt>
                <c:pt idx="131">
                  <c:v>0.10851069999999963</c:v>
                </c:pt>
                <c:pt idx="132">
                  <c:v>0.10872839999999995</c:v>
                </c:pt>
                <c:pt idx="133">
                  <c:v>0.1088950999999998</c:v>
                </c:pt>
                <c:pt idx="134">
                  <c:v>0.1090781999999999</c:v>
                </c:pt>
                <c:pt idx="135">
                  <c:v>0.10922479999999979</c:v>
                </c:pt>
                <c:pt idx="136">
                  <c:v>0.10944339999999997</c:v>
                </c:pt>
                <c:pt idx="137">
                  <c:v>0.10957269999999975</c:v>
                </c:pt>
                <c:pt idx="138">
                  <c:v>0.10975099999999971</c:v>
                </c:pt>
                <c:pt idx="139">
                  <c:v>0.10985949999999978</c:v>
                </c:pt>
                <c:pt idx="140">
                  <c:v>0.11013289999999998</c:v>
                </c:pt>
                <c:pt idx="141">
                  <c:v>0.11023309999999986</c:v>
                </c:pt>
                <c:pt idx="142">
                  <c:v>0.11040899999999976</c:v>
                </c:pt>
                <c:pt idx="143">
                  <c:v>0.11062839999999996</c:v>
                </c:pt>
                <c:pt idx="144">
                  <c:v>0.11079459999999974</c:v>
                </c:pt>
                <c:pt idx="145">
                  <c:v>0.11089780000000005</c:v>
                </c:pt>
                <c:pt idx="146">
                  <c:v>0.11109879999999972</c:v>
                </c:pt>
                <c:pt idx="147">
                  <c:v>0.11124229999999979</c:v>
                </c:pt>
                <c:pt idx="148">
                  <c:v>0.11143299999999989</c:v>
                </c:pt>
                <c:pt idx="149">
                  <c:v>0.11161329999999969</c:v>
                </c:pt>
                <c:pt idx="150">
                  <c:v>0.11176830000000004</c:v>
                </c:pt>
                <c:pt idx="151">
                  <c:v>0.1119475999999997</c:v>
                </c:pt>
                <c:pt idx="152">
                  <c:v>0.1121654999999997</c:v>
                </c:pt>
                <c:pt idx="153">
                  <c:v>0.11232589999999965</c:v>
                </c:pt>
                <c:pt idx="154">
                  <c:v>0.1125159</c:v>
                </c:pt>
                <c:pt idx="155">
                  <c:v>0.11266019999999966</c:v>
                </c:pt>
                <c:pt idx="156">
                  <c:v>0.11281159999999968</c:v>
                </c:pt>
                <c:pt idx="157">
                  <c:v>0.11298849999999971</c:v>
                </c:pt>
                <c:pt idx="158">
                  <c:v>0.11318489999999981</c:v>
                </c:pt>
                <c:pt idx="159">
                  <c:v>0.11331969999999991</c:v>
                </c:pt>
                <c:pt idx="160">
                  <c:v>0.11352759999999984</c:v>
                </c:pt>
                <c:pt idx="161">
                  <c:v>0.11368199999999984</c:v>
                </c:pt>
                <c:pt idx="162">
                  <c:v>0.11385439999999969</c:v>
                </c:pt>
                <c:pt idx="163">
                  <c:v>0.11402129999999966</c:v>
                </c:pt>
                <c:pt idx="164">
                  <c:v>0.11421009999999976</c:v>
                </c:pt>
                <c:pt idx="165">
                  <c:v>0.11443039999999982</c:v>
                </c:pt>
                <c:pt idx="166">
                  <c:v>0.11457209999999973</c:v>
                </c:pt>
                <c:pt idx="167">
                  <c:v>0.1147193999999998</c:v>
                </c:pt>
                <c:pt idx="168">
                  <c:v>0.11493609999999999</c:v>
                </c:pt>
                <c:pt idx="169">
                  <c:v>0.11507990000000001</c:v>
                </c:pt>
                <c:pt idx="170">
                  <c:v>0.11531190000000002</c:v>
                </c:pt>
                <c:pt idx="171">
                  <c:v>0.11540839999999974</c:v>
                </c:pt>
                <c:pt idx="172">
                  <c:v>0.11557819999999985</c:v>
                </c:pt>
                <c:pt idx="173">
                  <c:v>0.11576319999999996</c:v>
                </c:pt>
                <c:pt idx="174">
                  <c:v>0.11594339999999992</c:v>
                </c:pt>
                <c:pt idx="175">
                  <c:v>0.11612270000000002</c:v>
                </c:pt>
                <c:pt idx="176">
                  <c:v>0.11634520000000004</c:v>
                </c:pt>
                <c:pt idx="177">
                  <c:v>0.11656690000000003</c:v>
                </c:pt>
                <c:pt idx="178">
                  <c:v>0.11670139999999973</c:v>
                </c:pt>
                <c:pt idx="179">
                  <c:v>0.11688809999999972</c:v>
                </c:pt>
                <c:pt idx="180">
                  <c:v>0.11701279999999992</c:v>
                </c:pt>
                <c:pt idx="181">
                  <c:v>0.11722279999999996</c:v>
                </c:pt>
                <c:pt idx="182">
                  <c:v>0.11737799999999998</c:v>
                </c:pt>
                <c:pt idx="183">
                  <c:v>0.11751219999999973</c:v>
                </c:pt>
                <c:pt idx="184">
                  <c:v>0.11773370000000005</c:v>
                </c:pt>
                <c:pt idx="185">
                  <c:v>0.11788129999999963</c:v>
                </c:pt>
                <c:pt idx="186">
                  <c:v>0.11803939999999979</c:v>
                </c:pt>
                <c:pt idx="187">
                  <c:v>0.11823129999999971</c:v>
                </c:pt>
                <c:pt idx="188">
                  <c:v>0.11836719999999978</c:v>
                </c:pt>
                <c:pt idx="189">
                  <c:v>0.11855320000000003</c:v>
                </c:pt>
                <c:pt idx="190">
                  <c:v>0.11866639999999995</c:v>
                </c:pt>
                <c:pt idx="191">
                  <c:v>0.11884519999999998</c:v>
                </c:pt>
                <c:pt idx="192">
                  <c:v>0.11904570000000003</c:v>
                </c:pt>
                <c:pt idx="193">
                  <c:v>0.11928769999999966</c:v>
                </c:pt>
                <c:pt idx="194">
                  <c:v>0.11941859999999993</c:v>
                </c:pt>
                <c:pt idx="195">
                  <c:v>0.11957269999999998</c:v>
                </c:pt>
                <c:pt idx="196">
                  <c:v>0.11977700000000002</c:v>
                </c:pt>
                <c:pt idx="197">
                  <c:v>0.11990979999999984</c:v>
                </c:pt>
                <c:pt idx="198">
                  <c:v>0.12005709999999992</c:v>
                </c:pt>
                <c:pt idx="199">
                  <c:v>0.12019019999999969</c:v>
                </c:pt>
                <c:pt idx="200">
                  <c:v>0.12037370000000003</c:v>
                </c:pt>
                <c:pt idx="201">
                  <c:v>0.12058809999999998</c:v>
                </c:pt>
                <c:pt idx="202">
                  <c:v>0.12071349999999992</c:v>
                </c:pt>
                <c:pt idx="203">
                  <c:v>0.12091519999999978</c:v>
                </c:pt>
                <c:pt idx="204">
                  <c:v>0.12103319999999984</c:v>
                </c:pt>
                <c:pt idx="205">
                  <c:v>0.12126639999999966</c:v>
                </c:pt>
                <c:pt idx="206">
                  <c:v>0.12141559999999973</c:v>
                </c:pt>
                <c:pt idx="207">
                  <c:v>0.12154989999999977</c:v>
                </c:pt>
                <c:pt idx="208">
                  <c:v>0.12171789999999971</c:v>
                </c:pt>
                <c:pt idx="209">
                  <c:v>0.12188699999999963</c:v>
                </c:pt>
                <c:pt idx="210">
                  <c:v>0.12205819999999967</c:v>
                </c:pt>
                <c:pt idx="211">
                  <c:v>0.12220070000000005</c:v>
                </c:pt>
                <c:pt idx="212">
                  <c:v>0.12236329999999995</c:v>
                </c:pt>
                <c:pt idx="213">
                  <c:v>0.12251140000000005</c:v>
                </c:pt>
                <c:pt idx="214">
                  <c:v>0.12263009999999985</c:v>
                </c:pt>
                <c:pt idx="215">
                  <c:v>0.12287949999999981</c:v>
                </c:pt>
                <c:pt idx="216">
                  <c:v>0.12303430000000004</c:v>
                </c:pt>
                <c:pt idx="217">
                  <c:v>0.1231608999999998</c:v>
                </c:pt>
                <c:pt idx="218">
                  <c:v>0.12340399999999985</c:v>
                </c:pt>
                <c:pt idx="219">
                  <c:v>0.12354589999999988</c:v>
                </c:pt>
                <c:pt idx="220">
                  <c:v>0.12372209999999972</c:v>
                </c:pt>
                <c:pt idx="221">
                  <c:v>0.12383269999999991</c:v>
                </c:pt>
                <c:pt idx="222">
                  <c:v>0.12401939999999989</c:v>
                </c:pt>
                <c:pt idx="223">
                  <c:v>0.12416479999999996</c:v>
                </c:pt>
                <c:pt idx="224">
                  <c:v>0.12435269999999976</c:v>
                </c:pt>
                <c:pt idx="225">
                  <c:v>0.12450119999999965</c:v>
                </c:pt>
                <c:pt idx="226">
                  <c:v>0.12464499999999967</c:v>
                </c:pt>
                <c:pt idx="227">
                  <c:v>0.12487460000000006</c:v>
                </c:pt>
                <c:pt idx="228">
                  <c:v>0.12504269999999984</c:v>
                </c:pt>
                <c:pt idx="229">
                  <c:v>0.1251821999999998</c:v>
                </c:pt>
                <c:pt idx="230">
                  <c:v>0.12532139999999981</c:v>
                </c:pt>
                <c:pt idx="231">
                  <c:v>0.12546449999999965</c:v>
                </c:pt>
                <c:pt idx="232">
                  <c:v>0.1256301999999998</c:v>
                </c:pt>
                <c:pt idx="233">
                  <c:v>0.12583330000000004</c:v>
                </c:pt>
                <c:pt idx="234">
                  <c:v>0.12601829999999969</c:v>
                </c:pt>
                <c:pt idx="235">
                  <c:v>0.12616559999999977</c:v>
                </c:pt>
                <c:pt idx="236">
                  <c:v>0.12635659999999982</c:v>
                </c:pt>
                <c:pt idx="237">
                  <c:v>0.12649489999999997</c:v>
                </c:pt>
                <c:pt idx="238">
                  <c:v>0.12667849999999969</c:v>
                </c:pt>
                <c:pt idx="239">
                  <c:v>0.12676669999999968</c:v>
                </c:pt>
                <c:pt idx="240">
                  <c:v>0.12698529999999986</c:v>
                </c:pt>
                <c:pt idx="241">
                  <c:v>0.12715059999999978</c:v>
                </c:pt>
                <c:pt idx="242">
                  <c:v>0.12729339999999967</c:v>
                </c:pt>
                <c:pt idx="243">
                  <c:v>0.12743069999999967</c:v>
                </c:pt>
                <c:pt idx="244">
                  <c:v>0.12762070000000003</c:v>
                </c:pt>
                <c:pt idx="245">
                  <c:v>0.12778449999999975</c:v>
                </c:pt>
                <c:pt idx="246">
                  <c:v>0.12793759999999965</c:v>
                </c:pt>
                <c:pt idx="247">
                  <c:v>0.12811299999999992</c:v>
                </c:pt>
                <c:pt idx="248">
                  <c:v>0.12832979999999994</c:v>
                </c:pt>
                <c:pt idx="249">
                  <c:v>0.12845519999999988</c:v>
                </c:pt>
                <c:pt idx="250">
                  <c:v>0.12860969999999972</c:v>
                </c:pt>
                <c:pt idx="251">
                  <c:v>0.12881639999999983</c:v>
                </c:pt>
                <c:pt idx="252">
                  <c:v>0.12893029999999994</c:v>
                </c:pt>
                <c:pt idx="253">
                  <c:v>0.12912129999999999</c:v>
                </c:pt>
                <c:pt idx="254">
                  <c:v>0.12928509999999971</c:v>
                </c:pt>
                <c:pt idx="255">
                  <c:v>0.12946939999999962</c:v>
                </c:pt>
                <c:pt idx="256">
                  <c:v>0.12960819999999984</c:v>
                </c:pt>
                <c:pt idx="257">
                  <c:v>0.12975669999999973</c:v>
                </c:pt>
                <c:pt idx="258">
                  <c:v>0.12989469999999992</c:v>
                </c:pt>
                <c:pt idx="259">
                  <c:v>0.13009499999999985</c:v>
                </c:pt>
                <c:pt idx="260">
                  <c:v>0.13027069999999963</c:v>
                </c:pt>
                <c:pt idx="261">
                  <c:v>0.13041860000000005</c:v>
                </c:pt>
                <c:pt idx="262">
                  <c:v>0.13056469999999987</c:v>
                </c:pt>
                <c:pt idx="263">
                  <c:v>0.13069559999999969</c:v>
                </c:pt>
                <c:pt idx="264">
                  <c:v>0.1308916</c:v>
                </c:pt>
                <c:pt idx="265">
                  <c:v>0.13102339999999968</c:v>
                </c:pt>
                <c:pt idx="266">
                  <c:v>0.13118389999999991</c:v>
                </c:pt>
                <c:pt idx="267">
                  <c:v>0.13139129999999977</c:v>
                </c:pt>
                <c:pt idx="268">
                  <c:v>0.13153360000000003</c:v>
                </c:pt>
                <c:pt idx="269">
                  <c:v>0.13171319999999964</c:v>
                </c:pt>
                <c:pt idx="270">
                  <c:v>0.13183929999999977</c:v>
                </c:pt>
                <c:pt idx="271">
                  <c:v>0.13204119999999975</c:v>
                </c:pt>
                <c:pt idx="272">
                  <c:v>0.13223940000000001</c:v>
                </c:pt>
                <c:pt idx="273">
                  <c:v>0.13234429999999975</c:v>
                </c:pt>
                <c:pt idx="274">
                  <c:v>0.13255649999999974</c:v>
                </c:pt>
                <c:pt idx="275">
                  <c:v>0.13273979999999996</c:v>
                </c:pt>
                <c:pt idx="276">
                  <c:v>0.13290619999999986</c:v>
                </c:pt>
                <c:pt idx="277">
                  <c:v>0.13307449999999976</c:v>
                </c:pt>
                <c:pt idx="278">
                  <c:v>0.1332690999999997</c:v>
                </c:pt>
                <c:pt idx="279">
                  <c:v>0.13339139999999983</c:v>
                </c:pt>
                <c:pt idx="280">
                  <c:v>0.13353639999999967</c:v>
                </c:pt>
                <c:pt idx="281">
                  <c:v>0.13372139999999977</c:v>
                </c:pt>
                <c:pt idx="282">
                  <c:v>0.1339264</c:v>
                </c:pt>
                <c:pt idx="283">
                  <c:v>0.13409689999999985</c:v>
                </c:pt>
                <c:pt idx="284">
                  <c:v>0.13421299999999992</c:v>
                </c:pt>
                <c:pt idx="285">
                  <c:v>0.13439230000000002</c:v>
                </c:pt>
                <c:pt idx="286">
                  <c:v>0.13453720000000002</c:v>
                </c:pt>
                <c:pt idx="287">
                  <c:v>0.13474940000000002</c:v>
                </c:pt>
                <c:pt idx="288">
                  <c:v>0.1349537999999999</c:v>
                </c:pt>
                <c:pt idx="289">
                  <c:v>0.13510109999999997</c:v>
                </c:pt>
                <c:pt idx="290">
                  <c:v>0.13522979999999984</c:v>
                </c:pt>
                <c:pt idx="291">
                  <c:v>0.13550209999999963</c:v>
                </c:pt>
                <c:pt idx="292">
                  <c:v>0.13564469999999984</c:v>
                </c:pt>
                <c:pt idx="293">
                  <c:v>0.13579229999999987</c:v>
                </c:pt>
                <c:pt idx="294">
                  <c:v>0.13593600000000006</c:v>
                </c:pt>
                <c:pt idx="295">
                  <c:v>0.13610889999999998</c:v>
                </c:pt>
                <c:pt idx="296">
                  <c:v>0.13625189999999998</c:v>
                </c:pt>
                <c:pt idx="297">
                  <c:v>0.13643269999999985</c:v>
                </c:pt>
                <c:pt idx="298">
                  <c:v>0.13664889999999996</c:v>
                </c:pt>
                <c:pt idx="299">
                  <c:v>0.13676619999999984</c:v>
                </c:pt>
                <c:pt idx="300">
                  <c:v>0.1370041999999998</c:v>
                </c:pt>
                <c:pt idx="301">
                  <c:v>0.13713599999999992</c:v>
                </c:pt>
                <c:pt idx="302">
                  <c:v>0.13733149999999972</c:v>
                </c:pt>
                <c:pt idx="303">
                  <c:v>0.13749839999999969</c:v>
                </c:pt>
                <c:pt idx="304">
                  <c:v>0.13765720000000004</c:v>
                </c:pt>
                <c:pt idx="305">
                  <c:v>0.13781099999999968</c:v>
                </c:pt>
                <c:pt idx="306">
                  <c:v>0.13799260000000002</c:v>
                </c:pt>
                <c:pt idx="307">
                  <c:v>0.13814780000000004</c:v>
                </c:pt>
                <c:pt idx="308">
                  <c:v>0.1382743999999998</c:v>
                </c:pt>
                <c:pt idx="309">
                  <c:v>0.13849209999999967</c:v>
                </c:pt>
                <c:pt idx="310">
                  <c:v>0.13862019999999964</c:v>
                </c:pt>
                <c:pt idx="311">
                  <c:v>0.13882329999999987</c:v>
                </c:pt>
                <c:pt idx="312">
                  <c:v>0.1389872999999997</c:v>
                </c:pt>
                <c:pt idx="313">
                  <c:v>0.13916229999999974</c:v>
                </c:pt>
                <c:pt idx="314">
                  <c:v>0.13935450000000005</c:v>
                </c:pt>
                <c:pt idx="315">
                  <c:v>0.13947509999999985</c:v>
                </c:pt>
                <c:pt idx="316">
                  <c:v>0.13966009999999995</c:v>
                </c:pt>
                <c:pt idx="317">
                  <c:v>0.13983039999999969</c:v>
                </c:pt>
                <c:pt idx="318">
                  <c:v>0.14001660000000005</c:v>
                </c:pt>
                <c:pt idx="319">
                  <c:v>0.14018079999999999</c:v>
                </c:pt>
                <c:pt idx="320">
                  <c:v>0.1403553999999998</c:v>
                </c:pt>
                <c:pt idx="321">
                  <c:v>0.14055899999999966</c:v>
                </c:pt>
                <c:pt idx="322">
                  <c:v>0.14068179999999986</c:v>
                </c:pt>
                <c:pt idx="323">
                  <c:v>0.14086959999999982</c:v>
                </c:pt>
                <c:pt idx="324">
                  <c:v>0.14106589999999963</c:v>
                </c:pt>
                <c:pt idx="325">
                  <c:v>0.14114359999999992</c:v>
                </c:pt>
                <c:pt idx="326">
                  <c:v>0.1413344999999997</c:v>
                </c:pt>
                <c:pt idx="327">
                  <c:v>0.14154939999999971</c:v>
                </c:pt>
                <c:pt idx="328">
                  <c:v>0.14173269999999993</c:v>
                </c:pt>
                <c:pt idx="329">
                  <c:v>0.14188239999999963</c:v>
                </c:pt>
                <c:pt idx="330">
                  <c:v>0.14201379999999997</c:v>
                </c:pt>
                <c:pt idx="331">
                  <c:v>0.14218669999999989</c:v>
                </c:pt>
                <c:pt idx="332">
                  <c:v>0.14238029999999968</c:v>
                </c:pt>
                <c:pt idx="333">
                  <c:v>0.14255359999999984</c:v>
                </c:pt>
                <c:pt idx="334">
                  <c:v>0.14266539999999983</c:v>
                </c:pt>
                <c:pt idx="335">
                  <c:v>0.14287229999999962</c:v>
                </c:pt>
                <c:pt idx="336">
                  <c:v>0.1430210999999999</c:v>
                </c:pt>
                <c:pt idx="337">
                  <c:v>0.14318729999999968</c:v>
                </c:pt>
                <c:pt idx="338">
                  <c:v>0.14338110000000004</c:v>
                </c:pt>
                <c:pt idx="339">
                  <c:v>0.14358449999999978</c:v>
                </c:pt>
                <c:pt idx="340">
                  <c:v>0.14371869999999998</c:v>
                </c:pt>
                <c:pt idx="341">
                  <c:v>0.14383079999999993</c:v>
                </c:pt>
                <c:pt idx="342">
                  <c:v>0.14404389999999978</c:v>
                </c:pt>
                <c:pt idx="343">
                  <c:v>0.14419629999999994</c:v>
                </c:pt>
                <c:pt idx="344">
                  <c:v>0.14439179999999974</c:v>
                </c:pt>
                <c:pt idx="345">
                  <c:v>0.14457729999999991</c:v>
                </c:pt>
                <c:pt idx="346">
                  <c:v>0.14473129999999967</c:v>
                </c:pt>
                <c:pt idx="347">
                  <c:v>0.14491199999999971</c:v>
                </c:pt>
                <c:pt idx="348">
                  <c:v>0.14506479999999966</c:v>
                </c:pt>
                <c:pt idx="349">
                  <c:v>0.14520119999999981</c:v>
                </c:pt>
                <c:pt idx="350">
                  <c:v>0.14541319999999969</c:v>
                </c:pt>
                <c:pt idx="351">
                  <c:v>0.14559269999999991</c:v>
                </c:pt>
                <c:pt idx="352">
                  <c:v>0.14574789999999993</c:v>
                </c:pt>
                <c:pt idx="353">
                  <c:v>0.14595099999999972</c:v>
                </c:pt>
                <c:pt idx="354">
                  <c:v>0.14610049999999974</c:v>
                </c:pt>
                <c:pt idx="355">
                  <c:v>0.14627169999999978</c:v>
                </c:pt>
                <c:pt idx="356">
                  <c:v>0.14644909999999989</c:v>
                </c:pt>
                <c:pt idx="357">
                  <c:v>0.14659569999999977</c:v>
                </c:pt>
                <c:pt idx="358">
                  <c:v>0.14681049999999995</c:v>
                </c:pt>
                <c:pt idx="359">
                  <c:v>0.14700389999999963</c:v>
                </c:pt>
                <c:pt idx="360">
                  <c:v>0.14716320000000005</c:v>
                </c:pt>
                <c:pt idx="361">
                  <c:v>0.1472954999999998</c:v>
                </c:pt>
                <c:pt idx="362">
                  <c:v>0.14746689999999996</c:v>
                </c:pt>
                <c:pt idx="363">
                  <c:v>0.1476721999999997</c:v>
                </c:pt>
                <c:pt idx="364">
                  <c:v>0.14781120000000003</c:v>
                </c:pt>
                <c:pt idx="365">
                  <c:v>0.1479575999999998</c:v>
                </c:pt>
                <c:pt idx="366">
                  <c:v>0.14818879999999979</c:v>
                </c:pt>
                <c:pt idx="367">
                  <c:v>0.14834069999999988</c:v>
                </c:pt>
                <c:pt idx="368">
                  <c:v>0.1485436</c:v>
                </c:pt>
                <c:pt idx="369">
                  <c:v>0.14868209999999982</c:v>
                </c:pt>
                <c:pt idx="370">
                  <c:v>0.14892079999999996</c:v>
                </c:pt>
                <c:pt idx="371">
                  <c:v>0.14902829999999989</c:v>
                </c:pt>
                <c:pt idx="372">
                  <c:v>0.14923449999999994</c:v>
                </c:pt>
                <c:pt idx="373">
                  <c:v>0.14938070000000003</c:v>
                </c:pt>
                <c:pt idx="374">
                  <c:v>0.14951969999999992</c:v>
                </c:pt>
                <c:pt idx="375">
                  <c:v>0.14970729999999977</c:v>
                </c:pt>
                <c:pt idx="376">
                  <c:v>0.14991049999999984</c:v>
                </c:pt>
                <c:pt idx="377">
                  <c:v>0.15006109999999984</c:v>
                </c:pt>
                <c:pt idx="378">
                  <c:v>0.15028689999999978</c:v>
                </c:pt>
                <c:pt idx="379">
                  <c:v>0.15041949999999993</c:v>
                </c:pt>
                <c:pt idx="380">
                  <c:v>0.15062739999999986</c:v>
                </c:pt>
                <c:pt idx="381">
                  <c:v>0.15076659999999986</c:v>
                </c:pt>
                <c:pt idx="382">
                  <c:v>0.15093690000000004</c:v>
                </c:pt>
                <c:pt idx="383">
                  <c:v>0.15112949999999969</c:v>
                </c:pt>
                <c:pt idx="384">
                  <c:v>0.15128779999999997</c:v>
                </c:pt>
                <c:pt idx="385">
                  <c:v>0.15145900000000001</c:v>
                </c:pt>
                <c:pt idx="386">
                  <c:v>0.15163279999999979</c:v>
                </c:pt>
                <c:pt idx="387">
                  <c:v>0.15180179999999988</c:v>
                </c:pt>
                <c:pt idx="388">
                  <c:v>0.15198659999999986</c:v>
                </c:pt>
                <c:pt idx="389">
                  <c:v>0.15213039999999989</c:v>
                </c:pt>
                <c:pt idx="390">
                  <c:v>0.1523371</c:v>
                </c:pt>
                <c:pt idx="391">
                  <c:v>0.15254689999999993</c:v>
                </c:pt>
                <c:pt idx="392">
                  <c:v>0.15271279999999976</c:v>
                </c:pt>
                <c:pt idx="393">
                  <c:v>0.15287499999999987</c:v>
                </c:pt>
                <c:pt idx="394">
                  <c:v>0.15306779999999964</c:v>
                </c:pt>
                <c:pt idx="395">
                  <c:v>0.15329699999999979</c:v>
                </c:pt>
                <c:pt idx="396">
                  <c:v>0.15345049999999993</c:v>
                </c:pt>
                <c:pt idx="397">
                  <c:v>0.15363909999999992</c:v>
                </c:pt>
                <c:pt idx="398">
                  <c:v>0.15386819999999979</c:v>
                </c:pt>
                <c:pt idx="399">
                  <c:v>0.15405079999999982</c:v>
                </c:pt>
                <c:pt idx="400">
                  <c:v>0.15421959999999979</c:v>
                </c:pt>
                <c:pt idx="401">
                  <c:v>0.15440059999999978</c:v>
                </c:pt>
                <c:pt idx="402">
                  <c:v>0.15456179999999975</c:v>
                </c:pt>
                <c:pt idx="403">
                  <c:v>0.15474319999999997</c:v>
                </c:pt>
                <c:pt idx="404">
                  <c:v>0.15496849999999984</c:v>
                </c:pt>
                <c:pt idx="405">
                  <c:v>0.15512369999999986</c:v>
                </c:pt>
                <c:pt idx="406">
                  <c:v>0.15533069999999993</c:v>
                </c:pt>
                <c:pt idx="407">
                  <c:v>0.15549279999999976</c:v>
                </c:pt>
                <c:pt idx="408">
                  <c:v>0.15568589999999993</c:v>
                </c:pt>
                <c:pt idx="409">
                  <c:v>0.15590789999999988</c:v>
                </c:pt>
                <c:pt idx="410">
                  <c:v>0.15601679999999973</c:v>
                </c:pt>
                <c:pt idx="411">
                  <c:v>0.15621689999999999</c:v>
                </c:pt>
                <c:pt idx="412">
                  <c:v>0.15642809999999985</c:v>
                </c:pt>
                <c:pt idx="413">
                  <c:v>0.15668799999999994</c:v>
                </c:pt>
                <c:pt idx="414">
                  <c:v>0.15685439999999984</c:v>
                </c:pt>
                <c:pt idx="415">
                  <c:v>0.1569900999999998</c:v>
                </c:pt>
                <c:pt idx="416">
                  <c:v>0.15726189999999995</c:v>
                </c:pt>
                <c:pt idx="417">
                  <c:v>0.157362</c:v>
                </c:pt>
                <c:pt idx="418">
                  <c:v>0.15759369999999961</c:v>
                </c:pt>
                <c:pt idx="419">
                  <c:v>0.15785789999999977</c:v>
                </c:pt>
                <c:pt idx="420">
                  <c:v>0.15805059999999971</c:v>
                </c:pt>
                <c:pt idx="421">
                  <c:v>0.15825059999999969</c:v>
                </c:pt>
                <c:pt idx="422">
                  <c:v>0.15843349999999967</c:v>
                </c:pt>
                <c:pt idx="423">
                  <c:v>0.15866109999999978</c:v>
                </c:pt>
                <c:pt idx="424">
                  <c:v>0.1588525999999999</c:v>
                </c:pt>
                <c:pt idx="425">
                  <c:v>0.1590385999999997</c:v>
                </c:pt>
                <c:pt idx="426">
                  <c:v>0.15922670000000005</c:v>
                </c:pt>
                <c:pt idx="427">
                  <c:v>0.15943240000000003</c:v>
                </c:pt>
                <c:pt idx="428">
                  <c:v>0.15963629999999984</c:v>
                </c:pt>
                <c:pt idx="429">
                  <c:v>0.15982699999999994</c:v>
                </c:pt>
                <c:pt idx="430">
                  <c:v>0.16004779999999963</c:v>
                </c:pt>
                <c:pt idx="431">
                  <c:v>0.16021899999999967</c:v>
                </c:pt>
                <c:pt idx="432">
                  <c:v>0.16048499999999999</c:v>
                </c:pt>
                <c:pt idx="433">
                  <c:v>0.16066789999999997</c:v>
                </c:pt>
                <c:pt idx="434">
                  <c:v>0.16089869999999973</c:v>
                </c:pt>
                <c:pt idx="435">
                  <c:v>0.16110729999999984</c:v>
                </c:pt>
                <c:pt idx="436">
                  <c:v>0.16133499999999978</c:v>
                </c:pt>
                <c:pt idx="437">
                  <c:v>0.16156060000000005</c:v>
                </c:pt>
                <c:pt idx="438">
                  <c:v>0.16175719999999982</c:v>
                </c:pt>
                <c:pt idx="439">
                  <c:v>0.16200020000000004</c:v>
                </c:pt>
                <c:pt idx="440">
                  <c:v>0.16222859999999972</c:v>
                </c:pt>
                <c:pt idx="441">
                  <c:v>0.16245029999999971</c:v>
                </c:pt>
                <c:pt idx="442">
                  <c:v>0.16263609999999984</c:v>
                </c:pt>
                <c:pt idx="443">
                  <c:v>0.1629372</c:v>
                </c:pt>
                <c:pt idx="444">
                  <c:v>0.16312909999999992</c:v>
                </c:pt>
                <c:pt idx="445">
                  <c:v>0.1634042</c:v>
                </c:pt>
                <c:pt idx="446">
                  <c:v>0.16364339999999977</c:v>
                </c:pt>
                <c:pt idx="447">
                  <c:v>0.16388059999999971</c:v>
                </c:pt>
                <c:pt idx="448">
                  <c:v>0.16412969999999971</c:v>
                </c:pt>
                <c:pt idx="449">
                  <c:v>0.16438029999999992</c:v>
                </c:pt>
                <c:pt idx="450">
                  <c:v>0.16458559999999967</c:v>
                </c:pt>
                <c:pt idx="451">
                  <c:v>0.16486739999999989</c:v>
                </c:pt>
                <c:pt idx="452">
                  <c:v>0.16516929999999963</c:v>
                </c:pt>
                <c:pt idx="453">
                  <c:v>0.1654340999999997</c:v>
                </c:pt>
                <c:pt idx="454">
                  <c:v>0.16572429999999994</c:v>
                </c:pt>
                <c:pt idx="455">
                  <c:v>0.16603299999999965</c:v>
                </c:pt>
                <c:pt idx="456">
                  <c:v>0.16630409999999962</c:v>
                </c:pt>
                <c:pt idx="457">
                  <c:v>0.16665289999999988</c:v>
                </c:pt>
                <c:pt idx="458">
                  <c:v>0.16692309999999999</c:v>
                </c:pt>
                <c:pt idx="459">
                  <c:v>0.16721299999999983</c:v>
                </c:pt>
                <c:pt idx="460">
                  <c:v>0.16756700000000002</c:v>
                </c:pt>
                <c:pt idx="461">
                  <c:v>0.16800740000000003</c:v>
                </c:pt>
                <c:pt idx="462">
                  <c:v>0.1682910999999998</c:v>
                </c:pt>
                <c:pt idx="463">
                  <c:v>0.16876720000000001</c:v>
                </c:pt>
                <c:pt idx="464">
                  <c:v>0.16917019999999994</c:v>
                </c:pt>
                <c:pt idx="465">
                  <c:v>0.16962149999999987</c:v>
                </c:pt>
                <c:pt idx="466">
                  <c:v>0.1700727999999998</c:v>
                </c:pt>
                <c:pt idx="467">
                  <c:v>0.17056589999999971</c:v>
                </c:pt>
                <c:pt idx="468">
                  <c:v>0.17109489999999994</c:v>
                </c:pt>
                <c:pt idx="469">
                  <c:v>0.17171239999999965</c:v>
                </c:pt>
                <c:pt idx="470">
                  <c:v>0.17239000000000004</c:v>
                </c:pt>
                <c:pt idx="471">
                  <c:v>0.17312700000000003</c:v>
                </c:pt>
                <c:pt idx="472">
                  <c:v>0.17395019999999972</c:v>
                </c:pt>
                <c:pt idx="473">
                  <c:v>0.17491489999999965</c:v>
                </c:pt>
                <c:pt idx="474">
                  <c:v>0.17597059999999987</c:v>
                </c:pt>
                <c:pt idx="475">
                  <c:v>0.17717150000000004</c:v>
                </c:pt>
                <c:pt idx="476">
                  <c:v>0.17844679999999968</c:v>
                </c:pt>
                <c:pt idx="477">
                  <c:v>0.18000509999999981</c:v>
                </c:pt>
                <c:pt idx="478">
                  <c:v>0.1815199999999999</c:v>
                </c:pt>
                <c:pt idx="479">
                  <c:v>0.18330840000000004</c:v>
                </c:pt>
                <c:pt idx="480">
                  <c:v>0.18526669999999967</c:v>
                </c:pt>
                <c:pt idx="481">
                  <c:v>0.18752719999999989</c:v>
                </c:pt>
                <c:pt idx="482">
                  <c:v>0.19006089999999976</c:v>
                </c:pt>
                <c:pt idx="483">
                  <c:v>0.19286110000000001</c:v>
                </c:pt>
                <c:pt idx="484">
                  <c:v>0.19588689999999964</c:v>
                </c:pt>
                <c:pt idx="485">
                  <c:v>0.19898749999999987</c:v>
                </c:pt>
                <c:pt idx="486">
                  <c:v>0.20214989999999977</c:v>
                </c:pt>
                <c:pt idx="487">
                  <c:v>0.20535729999999974</c:v>
                </c:pt>
                <c:pt idx="488">
                  <c:v>0.20863799999999966</c:v>
                </c:pt>
                <c:pt idx="489">
                  <c:v>0.21193699999999982</c:v>
                </c:pt>
                <c:pt idx="490">
                  <c:v>0.21534229999999965</c:v>
                </c:pt>
                <c:pt idx="491">
                  <c:v>0.21885829999999995</c:v>
                </c:pt>
                <c:pt idx="492">
                  <c:v>0.2225381999999998</c:v>
                </c:pt>
                <c:pt idx="493">
                  <c:v>0.22620389999999979</c:v>
                </c:pt>
                <c:pt idx="494">
                  <c:v>0.23000689999999979</c:v>
                </c:pt>
                <c:pt idx="495">
                  <c:v>0.23393419999999976</c:v>
                </c:pt>
                <c:pt idx="496">
                  <c:v>0.23804499999999962</c:v>
                </c:pt>
                <c:pt idx="497">
                  <c:v>0.24236679999999966</c:v>
                </c:pt>
                <c:pt idx="498">
                  <c:v>0.24684689999999998</c:v>
                </c:pt>
                <c:pt idx="499">
                  <c:v>0.25154659999999973</c:v>
                </c:pt>
                <c:pt idx="500">
                  <c:v>0.25650689999999976</c:v>
                </c:pt>
                <c:pt idx="501">
                  <c:v>0.26202679999999967</c:v>
                </c:pt>
                <c:pt idx="502">
                  <c:v>0.26775219999999988</c:v>
                </c:pt>
                <c:pt idx="503">
                  <c:v>0.27407219999999999</c:v>
                </c:pt>
                <c:pt idx="504">
                  <c:v>0.28102800000000006</c:v>
                </c:pt>
                <c:pt idx="505">
                  <c:v>0.28945160000000003</c:v>
                </c:pt>
              </c:numCache>
            </c:numRef>
          </c:xVal>
          <c:yVal>
            <c:numRef>
              <c:f>specimen!$G$43:$G$548</c:f>
              <c:numCache>
                <c:formatCode>General</c:formatCode>
                <c:ptCount val="506"/>
                <c:pt idx="0">
                  <c:v>5.0080491237113403E-2</c:v>
                </c:pt>
                <c:pt idx="1">
                  <c:v>6.7040762886597938E-2</c:v>
                </c:pt>
                <c:pt idx="2">
                  <c:v>7.8781335051546386E-2</c:v>
                </c:pt>
                <c:pt idx="3">
                  <c:v>0.26919553608247421</c:v>
                </c:pt>
                <c:pt idx="4">
                  <c:v>4.5581926288659789</c:v>
                </c:pt>
                <c:pt idx="5">
                  <c:v>13.210638144329897</c:v>
                </c:pt>
                <c:pt idx="6">
                  <c:v>13.405531443298969</c:v>
                </c:pt>
                <c:pt idx="7">
                  <c:v>13.83652886597938</c:v>
                </c:pt>
                <c:pt idx="8">
                  <c:v>14.371498969072166</c:v>
                </c:pt>
                <c:pt idx="9">
                  <c:v>14.804852577319588</c:v>
                </c:pt>
                <c:pt idx="10">
                  <c:v>15.253598969072163</c:v>
                </c:pt>
                <c:pt idx="11">
                  <c:v>15.667194845360825</c:v>
                </c:pt>
                <c:pt idx="12">
                  <c:v>16.064945360824744</c:v>
                </c:pt>
                <c:pt idx="13">
                  <c:v>16.505653092783504</c:v>
                </c:pt>
                <c:pt idx="14">
                  <c:v>16.908524226804126</c:v>
                </c:pt>
                <c:pt idx="15">
                  <c:v>17.332328350515464</c:v>
                </c:pt>
                <c:pt idx="16">
                  <c:v>17.75025412371134</c:v>
                </c:pt>
                <c:pt idx="17">
                  <c:v>18.140102577319588</c:v>
                </c:pt>
                <c:pt idx="18">
                  <c:v>18.584039690721649</c:v>
                </c:pt>
                <c:pt idx="19">
                  <c:v>18.963968041237113</c:v>
                </c:pt>
                <c:pt idx="20">
                  <c:v>19.386186597938146</c:v>
                </c:pt>
                <c:pt idx="21">
                  <c:v>19.783074742268042</c:v>
                </c:pt>
                <c:pt idx="22">
                  <c:v>20.202365979381444</c:v>
                </c:pt>
                <c:pt idx="23">
                  <c:v>20.625198969072166</c:v>
                </c:pt>
                <c:pt idx="24">
                  <c:v>21.017881443298968</c:v>
                </c:pt>
                <c:pt idx="25">
                  <c:v>21.432005670103095</c:v>
                </c:pt>
                <c:pt idx="26">
                  <c:v>21.841331443298973</c:v>
                </c:pt>
                <c:pt idx="27">
                  <c:v>22.247379896907216</c:v>
                </c:pt>
                <c:pt idx="28">
                  <c:v>22.670201030927835</c:v>
                </c:pt>
                <c:pt idx="29">
                  <c:v>23.076637628865978</c:v>
                </c:pt>
                <c:pt idx="30">
                  <c:v>23.489718556701032</c:v>
                </c:pt>
                <c:pt idx="31">
                  <c:v>23.895288659793813</c:v>
                </c:pt>
                <c:pt idx="32">
                  <c:v>24.29692525773196</c:v>
                </c:pt>
                <c:pt idx="33">
                  <c:v>24.717076288659793</c:v>
                </c:pt>
                <c:pt idx="34">
                  <c:v>25.116112886597936</c:v>
                </c:pt>
                <c:pt idx="35">
                  <c:v>25.545435567010312</c:v>
                </c:pt>
                <c:pt idx="36">
                  <c:v>25.940731958762889</c:v>
                </c:pt>
                <c:pt idx="37">
                  <c:v>26.360094845360827</c:v>
                </c:pt>
                <c:pt idx="38">
                  <c:v>26.775368041237115</c:v>
                </c:pt>
                <c:pt idx="39">
                  <c:v>27.174520103092782</c:v>
                </c:pt>
                <c:pt idx="40">
                  <c:v>27.631737628865981</c:v>
                </c:pt>
                <c:pt idx="41">
                  <c:v>28.011512371134021</c:v>
                </c:pt>
                <c:pt idx="42">
                  <c:v>28.423727319587627</c:v>
                </c:pt>
                <c:pt idx="43">
                  <c:v>28.834973711340208</c:v>
                </c:pt>
                <c:pt idx="44">
                  <c:v>29.239519587628866</c:v>
                </c:pt>
                <c:pt idx="45">
                  <c:v>29.659305670103095</c:v>
                </c:pt>
                <c:pt idx="46">
                  <c:v>30.057992268041236</c:v>
                </c:pt>
                <c:pt idx="47">
                  <c:v>30.481762371134021</c:v>
                </c:pt>
                <c:pt idx="48">
                  <c:v>30.887267525773197</c:v>
                </c:pt>
                <c:pt idx="49">
                  <c:v>31.301714948453608</c:v>
                </c:pt>
                <c:pt idx="50">
                  <c:v>31.735084536082471</c:v>
                </c:pt>
                <c:pt idx="51">
                  <c:v>32.129601030927837</c:v>
                </c:pt>
                <c:pt idx="52">
                  <c:v>32.554221649484539</c:v>
                </c:pt>
                <c:pt idx="53">
                  <c:v>32.963489690721651</c:v>
                </c:pt>
                <c:pt idx="54">
                  <c:v>33.377094329896906</c:v>
                </c:pt>
                <c:pt idx="55">
                  <c:v>33.796449484536083</c:v>
                </c:pt>
                <c:pt idx="56">
                  <c:v>34.194861855670105</c:v>
                </c:pt>
                <c:pt idx="57">
                  <c:v>34.617872164948452</c:v>
                </c:pt>
                <c:pt idx="58">
                  <c:v>35.018489175257734</c:v>
                </c:pt>
                <c:pt idx="59">
                  <c:v>35.439249484536084</c:v>
                </c:pt>
                <c:pt idx="60">
                  <c:v>35.869135567010311</c:v>
                </c:pt>
                <c:pt idx="61">
                  <c:v>36.27095103092784</c:v>
                </c:pt>
                <c:pt idx="62">
                  <c:v>36.716185051546397</c:v>
                </c:pt>
                <c:pt idx="63">
                  <c:v>37.101170103092784</c:v>
                </c:pt>
                <c:pt idx="64">
                  <c:v>37.520450000000004</c:v>
                </c:pt>
                <c:pt idx="65">
                  <c:v>37.939400515463916</c:v>
                </c:pt>
                <c:pt idx="66">
                  <c:v>38.339445876288657</c:v>
                </c:pt>
                <c:pt idx="67">
                  <c:v>38.779561340206186</c:v>
                </c:pt>
                <c:pt idx="68">
                  <c:v>39.170616494845362</c:v>
                </c:pt>
                <c:pt idx="69">
                  <c:v>39.582982474226803</c:v>
                </c:pt>
                <c:pt idx="70">
                  <c:v>40.011819587628864</c:v>
                </c:pt>
                <c:pt idx="71">
                  <c:v>40.41020670103093</c:v>
                </c:pt>
                <c:pt idx="72">
                  <c:v>40.847336597938146</c:v>
                </c:pt>
                <c:pt idx="73">
                  <c:v>41.271426288659789</c:v>
                </c:pt>
                <c:pt idx="74">
                  <c:v>41.670052577319588</c:v>
                </c:pt>
                <c:pt idx="75">
                  <c:v>42.094188144329898</c:v>
                </c:pt>
                <c:pt idx="76">
                  <c:v>42.494915979381439</c:v>
                </c:pt>
                <c:pt idx="77">
                  <c:v>42.925927319587629</c:v>
                </c:pt>
                <c:pt idx="78">
                  <c:v>43.323005670103093</c:v>
                </c:pt>
                <c:pt idx="79">
                  <c:v>43.757082474226806</c:v>
                </c:pt>
                <c:pt idx="80">
                  <c:v>44.158057216494846</c:v>
                </c:pt>
                <c:pt idx="81">
                  <c:v>44.559665979381442</c:v>
                </c:pt>
                <c:pt idx="82">
                  <c:v>44.993889175257735</c:v>
                </c:pt>
                <c:pt idx="83">
                  <c:v>45.398120618556696</c:v>
                </c:pt>
                <c:pt idx="84">
                  <c:v>45.827732474226799</c:v>
                </c:pt>
                <c:pt idx="85">
                  <c:v>46.240163917525777</c:v>
                </c:pt>
                <c:pt idx="86">
                  <c:v>46.655354123711341</c:v>
                </c:pt>
                <c:pt idx="87">
                  <c:v>47.077787628865977</c:v>
                </c:pt>
                <c:pt idx="88">
                  <c:v>47.483891752577321</c:v>
                </c:pt>
                <c:pt idx="89">
                  <c:v>47.918925257731964</c:v>
                </c:pt>
                <c:pt idx="90">
                  <c:v>48.332912371134015</c:v>
                </c:pt>
                <c:pt idx="91">
                  <c:v>48.741170618556701</c:v>
                </c:pt>
                <c:pt idx="92">
                  <c:v>49.160010309278348</c:v>
                </c:pt>
                <c:pt idx="93">
                  <c:v>49.574389690721652</c:v>
                </c:pt>
                <c:pt idx="94">
                  <c:v>50.008627835051549</c:v>
                </c:pt>
                <c:pt idx="95">
                  <c:v>50.411057216494847</c:v>
                </c:pt>
                <c:pt idx="96">
                  <c:v>50.832303092783505</c:v>
                </c:pt>
                <c:pt idx="97">
                  <c:v>51.254006701030924</c:v>
                </c:pt>
                <c:pt idx="98">
                  <c:v>51.654829896907216</c:v>
                </c:pt>
                <c:pt idx="99">
                  <c:v>52.082773195876293</c:v>
                </c:pt>
                <c:pt idx="100">
                  <c:v>52.500386597938146</c:v>
                </c:pt>
                <c:pt idx="101">
                  <c:v>52.913149484536085</c:v>
                </c:pt>
                <c:pt idx="102">
                  <c:v>53.344061855670098</c:v>
                </c:pt>
                <c:pt idx="103">
                  <c:v>53.738520618556699</c:v>
                </c:pt>
                <c:pt idx="104">
                  <c:v>54.170335051546395</c:v>
                </c:pt>
                <c:pt idx="105">
                  <c:v>54.580494845360825</c:v>
                </c:pt>
                <c:pt idx="106">
                  <c:v>55.006206185567009</c:v>
                </c:pt>
                <c:pt idx="107">
                  <c:v>55.427670103092787</c:v>
                </c:pt>
                <c:pt idx="108">
                  <c:v>55.829819587628869</c:v>
                </c:pt>
                <c:pt idx="109">
                  <c:v>56.257268041237111</c:v>
                </c:pt>
                <c:pt idx="110">
                  <c:v>56.678505154639168</c:v>
                </c:pt>
                <c:pt idx="111">
                  <c:v>57.101706185567011</c:v>
                </c:pt>
                <c:pt idx="112">
                  <c:v>57.512778350515461</c:v>
                </c:pt>
                <c:pt idx="113">
                  <c:v>57.921371134020617</c:v>
                </c:pt>
                <c:pt idx="114">
                  <c:v>58.3570412371134</c:v>
                </c:pt>
                <c:pt idx="115">
                  <c:v>58.771020618556697</c:v>
                </c:pt>
                <c:pt idx="116">
                  <c:v>59.183268041237113</c:v>
                </c:pt>
                <c:pt idx="117">
                  <c:v>59.598907216494844</c:v>
                </c:pt>
                <c:pt idx="118">
                  <c:v>60.024525773195876</c:v>
                </c:pt>
                <c:pt idx="119">
                  <c:v>60.440891752577315</c:v>
                </c:pt>
                <c:pt idx="120">
                  <c:v>60.865603092783502</c:v>
                </c:pt>
                <c:pt idx="121">
                  <c:v>61.288484536082478</c:v>
                </c:pt>
                <c:pt idx="122">
                  <c:v>61.695134020618553</c:v>
                </c:pt>
                <c:pt idx="123">
                  <c:v>62.121938144329903</c:v>
                </c:pt>
                <c:pt idx="124">
                  <c:v>62.542876288659791</c:v>
                </c:pt>
                <c:pt idx="125">
                  <c:v>62.95393298969072</c:v>
                </c:pt>
                <c:pt idx="126">
                  <c:v>63.386113402061859</c:v>
                </c:pt>
                <c:pt idx="127">
                  <c:v>63.802536082474219</c:v>
                </c:pt>
                <c:pt idx="128">
                  <c:v>64.225175257731962</c:v>
                </c:pt>
                <c:pt idx="129">
                  <c:v>64.650855670103084</c:v>
                </c:pt>
                <c:pt idx="130">
                  <c:v>65.056664948453616</c:v>
                </c:pt>
                <c:pt idx="131">
                  <c:v>65.496402061855662</c:v>
                </c:pt>
                <c:pt idx="132">
                  <c:v>65.892247422680413</c:v>
                </c:pt>
                <c:pt idx="133">
                  <c:v>66.315876288659794</c:v>
                </c:pt>
                <c:pt idx="134">
                  <c:v>66.740268041237115</c:v>
                </c:pt>
                <c:pt idx="135">
                  <c:v>67.14662886597938</c:v>
                </c:pt>
                <c:pt idx="136">
                  <c:v>67.580489690721649</c:v>
                </c:pt>
                <c:pt idx="137">
                  <c:v>67.988365979381442</c:v>
                </c:pt>
                <c:pt idx="138">
                  <c:v>68.42856701030928</c:v>
                </c:pt>
                <c:pt idx="139">
                  <c:v>68.847443298969068</c:v>
                </c:pt>
                <c:pt idx="140">
                  <c:v>69.248902061855674</c:v>
                </c:pt>
                <c:pt idx="141">
                  <c:v>69.684123711340206</c:v>
                </c:pt>
                <c:pt idx="142">
                  <c:v>70.101706185567011</c:v>
                </c:pt>
                <c:pt idx="143">
                  <c:v>70.519237113402056</c:v>
                </c:pt>
                <c:pt idx="144">
                  <c:v>70.944592783505158</c:v>
                </c:pt>
                <c:pt idx="145">
                  <c:v>71.346597938144328</c:v>
                </c:pt>
                <c:pt idx="146">
                  <c:v>71.77888659793814</c:v>
                </c:pt>
                <c:pt idx="147">
                  <c:v>72.196005154639167</c:v>
                </c:pt>
                <c:pt idx="148">
                  <c:v>72.619453608247426</c:v>
                </c:pt>
                <c:pt idx="149">
                  <c:v>73.054257731958756</c:v>
                </c:pt>
                <c:pt idx="150">
                  <c:v>73.457087628865978</c:v>
                </c:pt>
                <c:pt idx="151">
                  <c:v>73.886922680412368</c:v>
                </c:pt>
                <c:pt idx="152">
                  <c:v>74.298005154639171</c:v>
                </c:pt>
                <c:pt idx="153">
                  <c:v>74.731020618556698</c:v>
                </c:pt>
                <c:pt idx="154">
                  <c:v>75.144644329896906</c:v>
                </c:pt>
                <c:pt idx="155">
                  <c:v>75.560762886597942</c:v>
                </c:pt>
                <c:pt idx="156">
                  <c:v>75.991123711340208</c:v>
                </c:pt>
                <c:pt idx="157">
                  <c:v>76.402505154639172</c:v>
                </c:pt>
                <c:pt idx="158">
                  <c:v>76.847103092783499</c:v>
                </c:pt>
                <c:pt idx="159">
                  <c:v>77.248298969072167</c:v>
                </c:pt>
                <c:pt idx="160">
                  <c:v>77.673082474226803</c:v>
                </c:pt>
                <c:pt idx="161">
                  <c:v>78.107118556701039</c:v>
                </c:pt>
                <c:pt idx="162">
                  <c:v>78.513979381443292</c:v>
                </c:pt>
                <c:pt idx="163">
                  <c:v>78.94782474226804</c:v>
                </c:pt>
                <c:pt idx="164">
                  <c:v>79.35574226804124</c:v>
                </c:pt>
                <c:pt idx="165">
                  <c:v>79.781969072164941</c:v>
                </c:pt>
                <c:pt idx="166">
                  <c:v>80.205278350515471</c:v>
                </c:pt>
                <c:pt idx="167">
                  <c:v>80.614634020618553</c:v>
                </c:pt>
                <c:pt idx="168">
                  <c:v>81.033525773195876</c:v>
                </c:pt>
                <c:pt idx="169">
                  <c:v>81.464530927835057</c:v>
                </c:pt>
                <c:pt idx="170">
                  <c:v>81.888381443298968</c:v>
                </c:pt>
                <c:pt idx="171">
                  <c:v>82.315912371134019</c:v>
                </c:pt>
                <c:pt idx="172">
                  <c:v>82.727999999999994</c:v>
                </c:pt>
                <c:pt idx="173">
                  <c:v>83.150829896907226</c:v>
                </c:pt>
                <c:pt idx="174">
                  <c:v>83.568824742268049</c:v>
                </c:pt>
                <c:pt idx="175">
                  <c:v>84.008752577319584</c:v>
                </c:pt>
                <c:pt idx="176">
                  <c:v>84.421185567010298</c:v>
                </c:pt>
                <c:pt idx="177">
                  <c:v>84.83726804123711</c:v>
                </c:pt>
                <c:pt idx="178">
                  <c:v>85.263402061855658</c:v>
                </c:pt>
                <c:pt idx="179">
                  <c:v>85.689201030927848</c:v>
                </c:pt>
                <c:pt idx="180">
                  <c:v>86.124907216494847</c:v>
                </c:pt>
                <c:pt idx="181">
                  <c:v>86.526958762886593</c:v>
                </c:pt>
                <c:pt idx="182">
                  <c:v>86.95235051546392</c:v>
                </c:pt>
                <c:pt idx="183">
                  <c:v>87.381159793814433</c:v>
                </c:pt>
                <c:pt idx="184">
                  <c:v>87.798134020618562</c:v>
                </c:pt>
                <c:pt idx="185">
                  <c:v>88.226582474226802</c:v>
                </c:pt>
                <c:pt idx="186">
                  <c:v>88.643675257731957</c:v>
                </c:pt>
                <c:pt idx="187">
                  <c:v>89.067324742268056</c:v>
                </c:pt>
                <c:pt idx="188">
                  <c:v>89.492417525773192</c:v>
                </c:pt>
                <c:pt idx="189">
                  <c:v>89.903000000000006</c:v>
                </c:pt>
                <c:pt idx="190">
                  <c:v>90.327402061855665</c:v>
                </c:pt>
                <c:pt idx="191">
                  <c:v>90.761438144329901</c:v>
                </c:pt>
                <c:pt idx="192">
                  <c:v>91.190407216494833</c:v>
                </c:pt>
                <c:pt idx="193">
                  <c:v>91.604896907216485</c:v>
                </c:pt>
                <c:pt idx="194">
                  <c:v>92.018273195876276</c:v>
                </c:pt>
                <c:pt idx="195">
                  <c:v>92.439051546391752</c:v>
                </c:pt>
                <c:pt idx="196">
                  <c:v>92.866097938144335</c:v>
                </c:pt>
                <c:pt idx="197">
                  <c:v>93.298484536082469</c:v>
                </c:pt>
                <c:pt idx="198">
                  <c:v>93.720252577319584</c:v>
                </c:pt>
                <c:pt idx="199">
                  <c:v>94.129943298969067</c:v>
                </c:pt>
                <c:pt idx="200">
                  <c:v>94.571902061855667</c:v>
                </c:pt>
                <c:pt idx="201">
                  <c:v>94.97794329896908</c:v>
                </c:pt>
                <c:pt idx="202">
                  <c:v>95.424824742268044</c:v>
                </c:pt>
                <c:pt idx="203">
                  <c:v>95.839046391752589</c:v>
                </c:pt>
                <c:pt idx="204">
                  <c:v>96.249396907216507</c:v>
                </c:pt>
                <c:pt idx="205">
                  <c:v>96.680762886597932</c:v>
                </c:pt>
                <c:pt idx="206">
                  <c:v>97.093298969072151</c:v>
                </c:pt>
                <c:pt idx="207">
                  <c:v>97.525453608247417</c:v>
                </c:pt>
                <c:pt idx="208">
                  <c:v>97.947175257731956</c:v>
                </c:pt>
                <c:pt idx="209">
                  <c:v>98.356917525773184</c:v>
                </c:pt>
                <c:pt idx="210">
                  <c:v>98.802432989690715</c:v>
                </c:pt>
                <c:pt idx="211">
                  <c:v>99.205865979381429</c:v>
                </c:pt>
                <c:pt idx="212">
                  <c:v>99.64190206185566</c:v>
                </c:pt>
                <c:pt idx="213">
                  <c:v>100.0706855670103</c:v>
                </c:pt>
                <c:pt idx="214">
                  <c:v>100.48312886597938</c:v>
                </c:pt>
                <c:pt idx="215">
                  <c:v>100.91703092783504</c:v>
                </c:pt>
                <c:pt idx="216">
                  <c:v>101.33209278350515</c:v>
                </c:pt>
                <c:pt idx="217">
                  <c:v>101.75653608247423</c:v>
                </c:pt>
                <c:pt idx="218">
                  <c:v>102.18468041237114</c:v>
                </c:pt>
                <c:pt idx="219">
                  <c:v>102.59511855670104</c:v>
                </c:pt>
                <c:pt idx="220">
                  <c:v>103.02794845360825</c:v>
                </c:pt>
                <c:pt idx="221">
                  <c:v>103.43974742268043</c:v>
                </c:pt>
                <c:pt idx="222">
                  <c:v>103.8734381443299</c:v>
                </c:pt>
                <c:pt idx="223">
                  <c:v>104.29735051546392</c:v>
                </c:pt>
                <c:pt idx="224">
                  <c:v>104.71550000000001</c:v>
                </c:pt>
                <c:pt idx="225">
                  <c:v>105.14615463917525</c:v>
                </c:pt>
                <c:pt idx="226">
                  <c:v>105.56271134020619</c:v>
                </c:pt>
                <c:pt idx="227">
                  <c:v>106.00153092783505</c:v>
                </c:pt>
                <c:pt idx="228">
                  <c:v>106.41090206185567</c:v>
                </c:pt>
                <c:pt idx="229">
                  <c:v>106.8471030927835</c:v>
                </c:pt>
                <c:pt idx="230">
                  <c:v>107.26859278350516</c:v>
                </c:pt>
                <c:pt idx="231">
                  <c:v>107.67998969072165</c:v>
                </c:pt>
                <c:pt idx="232">
                  <c:v>108.11086597938146</c:v>
                </c:pt>
                <c:pt idx="233">
                  <c:v>108.53288144329898</c:v>
                </c:pt>
                <c:pt idx="234">
                  <c:v>108.9564587628866</c:v>
                </c:pt>
                <c:pt idx="235">
                  <c:v>109.39224742268041</c:v>
                </c:pt>
                <c:pt idx="236">
                  <c:v>109.79286597938143</c:v>
                </c:pt>
                <c:pt idx="237">
                  <c:v>110.24017525773196</c:v>
                </c:pt>
                <c:pt idx="238">
                  <c:v>110.64794329896908</c:v>
                </c:pt>
                <c:pt idx="239">
                  <c:v>111.07732989690722</c:v>
                </c:pt>
                <c:pt idx="240">
                  <c:v>111.50271649484534</c:v>
                </c:pt>
                <c:pt idx="241">
                  <c:v>111.92286082474227</c:v>
                </c:pt>
                <c:pt idx="242">
                  <c:v>112.35730927835051</c:v>
                </c:pt>
                <c:pt idx="243">
                  <c:v>112.77361855670102</c:v>
                </c:pt>
                <c:pt idx="244">
                  <c:v>113.20561340206186</c:v>
                </c:pt>
                <c:pt idx="245">
                  <c:v>113.61116494845361</c:v>
                </c:pt>
                <c:pt idx="246">
                  <c:v>114.04559793814434</c:v>
                </c:pt>
                <c:pt idx="247">
                  <c:v>114.47009793814433</c:v>
                </c:pt>
                <c:pt idx="248">
                  <c:v>114.89094845360825</c:v>
                </c:pt>
                <c:pt idx="249">
                  <c:v>115.31875257731959</c:v>
                </c:pt>
                <c:pt idx="250">
                  <c:v>115.7422268041237</c:v>
                </c:pt>
                <c:pt idx="251">
                  <c:v>116.1670824742268</c:v>
                </c:pt>
                <c:pt idx="252">
                  <c:v>116.59514948453608</c:v>
                </c:pt>
                <c:pt idx="253">
                  <c:v>117.00971649484535</c:v>
                </c:pt>
                <c:pt idx="254">
                  <c:v>117.44610824742267</c:v>
                </c:pt>
                <c:pt idx="255">
                  <c:v>117.87376288659793</c:v>
                </c:pt>
                <c:pt idx="256">
                  <c:v>118.29480927835051</c:v>
                </c:pt>
                <c:pt idx="257">
                  <c:v>118.71729896907216</c:v>
                </c:pt>
                <c:pt idx="258">
                  <c:v>119.14093814432989</c:v>
                </c:pt>
                <c:pt idx="259">
                  <c:v>119.56615463917525</c:v>
                </c:pt>
                <c:pt idx="260">
                  <c:v>119.98130412371134</c:v>
                </c:pt>
                <c:pt idx="261">
                  <c:v>120.40585567010309</c:v>
                </c:pt>
                <c:pt idx="262">
                  <c:v>120.83716494845361</c:v>
                </c:pt>
                <c:pt idx="263">
                  <c:v>121.25413917525773</c:v>
                </c:pt>
                <c:pt idx="264">
                  <c:v>121.68352577319587</c:v>
                </c:pt>
                <c:pt idx="265">
                  <c:v>122.10613402061855</c:v>
                </c:pt>
                <c:pt idx="266">
                  <c:v>122.54693298969072</c:v>
                </c:pt>
                <c:pt idx="267">
                  <c:v>122.98264432989691</c:v>
                </c:pt>
                <c:pt idx="268">
                  <c:v>123.38156185567011</c:v>
                </c:pt>
                <c:pt idx="269">
                  <c:v>123.80930927835053</c:v>
                </c:pt>
                <c:pt idx="270">
                  <c:v>124.2335412371134</c:v>
                </c:pt>
                <c:pt idx="271">
                  <c:v>124.65836597938146</c:v>
                </c:pt>
                <c:pt idx="272">
                  <c:v>125.08026804123712</c:v>
                </c:pt>
                <c:pt idx="273">
                  <c:v>125.49751546391752</c:v>
                </c:pt>
                <c:pt idx="274">
                  <c:v>125.94118556701031</c:v>
                </c:pt>
                <c:pt idx="275">
                  <c:v>126.34255154639176</c:v>
                </c:pt>
                <c:pt idx="276">
                  <c:v>126.77382989690722</c:v>
                </c:pt>
                <c:pt idx="277">
                  <c:v>127.19761855670103</c:v>
                </c:pt>
                <c:pt idx="278">
                  <c:v>127.62025773195877</c:v>
                </c:pt>
                <c:pt idx="279">
                  <c:v>128.06477319587628</c:v>
                </c:pt>
                <c:pt idx="280">
                  <c:v>128.47858762886599</c:v>
                </c:pt>
                <c:pt idx="281">
                  <c:v>128.91102061855671</c:v>
                </c:pt>
                <c:pt idx="282">
                  <c:v>129.332293814433</c:v>
                </c:pt>
                <c:pt idx="283">
                  <c:v>129.75529381443297</c:v>
                </c:pt>
                <c:pt idx="284">
                  <c:v>130.18757216494845</c:v>
                </c:pt>
                <c:pt idx="285">
                  <c:v>130.60305154639175</c:v>
                </c:pt>
                <c:pt idx="286">
                  <c:v>131.03059793814433</c:v>
                </c:pt>
                <c:pt idx="287">
                  <c:v>131.45126288659793</c:v>
                </c:pt>
                <c:pt idx="288">
                  <c:v>131.88768556701029</c:v>
                </c:pt>
                <c:pt idx="289">
                  <c:v>132.31936597938144</c:v>
                </c:pt>
                <c:pt idx="290">
                  <c:v>132.72852577319588</c:v>
                </c:pt>
                <c:pt idx="291">
                  <c:v>133.16074226804125</c:v>
                </c:pt>
                <c:pt idx="292">
                  <c:v>133.5827474226804</c:v>
                </c:pt>
                <c:pt idx="293">
                  <c:v>134.01180927835051</c:v>
                </c:pt>
                <c:pt idx="294">
                  <c:v>134.43369587628865</c:v>
                </c:pt>
                <c:pt idx="295">
                  <c:v>134.85186597938144</c:v>
                </c:pt>
                <c:pt idx="296">
                  <c:v>135.28540721649483</c:v>
                </c:pt>
                <c:pt idx="297">
                  <c:v>135.70589175257732</c:v>
                </c:pt>
                <c:pt idx="298">
                  <c:v>136.12424742268041</c:v>
                </c:pt>
                <c:pt idx="299">
                  <c:v>136.55213917525774</c:v>
                </c:pt>
                <c:pt idx="300">
                  <c:v>136.97173195876289</c:v>
                </c:pt>
                <c:pt idx="301">
                  <c:v>137.40767010309278</c:v>
                </c:pt>
                <c:pt idx="302">
                  <c:v>137.81265979381442</c:v>
                </c:pt>
                <c:pt idx="303">
                  <c:v>138.25298969072165</c:v>
                </c:pt>
                <c:pt idx="304">
                  <c:v>138.67382989690722</c:v>
                </c:pt>
                <c:pt idx="305">
                  <c:v>139.1007680412371</c:v>
                </c:pt>
                <c:pt idx="306">
                  <c:v>139.53613402061856</c:v>
                </c:pt>
                <c:pt idx="307">
                  <c:v>139.94762886597937</c:v>
                </c:pt>
                <c:pt idx="308">
                  <c:v>140.37927835051548</c:v>
                </c:pt>
                <c:pt idx="309">
                  <c:v>140.80031958762885</c:v>
                </c:pt>
                <c:pt idx="310">
                  <c:v>141.23721649484537</c:v>
                </c:pt>
                <c:pt idx="311">
                  <c:v>141.65473195876288</c:v>
                </c:pt>
                <c:pt idx="312">
                  <c:v>142.07863917525773</c:v>
                </c:pt>
                <c:pt idx="313">
                  <c:v>142.5008350515464</c:v>
                </c:pt>
                <c:pt idx="314">
                  <c:v>142.93313917525774</c:v>
                </c:pt>
                <c:pt idx="315">
                  <c:v>143.34625773195876</c:v>
                </c:pt>
                <c:pt idx="316">
                  <c:v>143.78579896907218</c:v>
                </c:pt>
                <c:pt idx="317">
                  <c:v>144.20270103092784</c:v>
                </c:pt>
                <c:pt idx="318">
                  <c:v>144.6260463917526</c:v>
                </c:pt>
                <c:pt idx="319">
                  <c:v>145.06269072164949</c:v>
                </c:pt>
                <c:pt idx="320">
                  <c:v>145.49059793814433</c:v>
                </c:pt>
                <c:pt idx="321">
                  <c:v>145.91275257731959</c:v>
                </c:pt>
                <c:pt idx="322">
                  <c:v>146.32952577319588</c:v>
                </c:pt>
                <c:pt idx="323">
                  <c:v>146.76860309278351</c:v>
                </c:pt>
                <c:pt idx="324">
                  <c:v>147.17424226804124</c:v>
                </c:pt>
                <c:pt idx="325">
                  <c:v>147.61107731958762</c:v>
                </c:pt>
                <c:pt idx="326">
                  <c:v>148.03739175257732</c:v>
                </c:pt>
                <c:pt idx="327">
                  <c:v>148.46574742268041</c:v>
                </c:pt>
                <c:pt idx="328">
                  <c:v>148.89784536082473</c:v>
                </c:pt>
                <c:pt idx="329">
                  <c:v>149.3070618556701</c:v>
                </c:pt>
                <c:pt idx="330">
                  <c:v>149.74805670103092</c:v>
                </c:pt>
                <c:pt idx="331">
                  <c:v>150.1739381443299</c:v>
                </c:pt>
                <c:pt idx="332">
                  <c:v>150.58736597938145</c:v>
                </c:pt>
                <c:pt idx="333">
                  <c:v>151.03346391752575</c:v>
                </c:pt>
                <c:pt idx="334">
                  <c:v>151.43343298969071</c:v>
                </c:pt>
                <c:pt idx="335">
                  <c:v>151.86634020618555</c:v>
                </c:pt>
                <c:pt idx="336">
                  <c:v>152.30361855670102</c:v>
                </c:pt>
                <c:pt idx="337">
                  <c:v>152.71499484536082</c:v>
                </c:pt>
                <c:pt idx="338">
                  <c:v>153.15389175257732</c:v>
                </c:pt>
                <c:pt idx="339">
                  <c:v>153.57481443298968</c:v>
                </c:pt>
                <c:pt idx="340">
                  <c:v>154.00248453608248</c:v>
                </c:pt>
                <c:pt idx="341">
                  <c:v>154.41844329896907</c:v>
                </c:pt>
                <c:pt idx="342">
                  <c:v>154.84716494845361</c:v>
                </c:pt>
                <c:pt idx="343">
                  <c:v>155.28288144329898</c:v>
                </c:pt>
                <c:pt idx="344">
                  <c:v>155.69106185567009</c:v>
                </c:pt>
                <c:pt idx="345">
                  <c:v>156.1228969072165</c:v>
                </c:pt>
                <c:pt idx="346">
                  <c:v>156.55128350515463</c:v>
                </c:pt>
                <c:pt idx="347">
                  <c:v>156.98656185567009</c:v>
                </c:pt>
                <c:pt idx="348">
                  <c:v>157.40601030927834</c:v>
                </c:pt>
                <c:pt idx="349">
                  <c:v>157.82034020618556</c:v>
                </c:pt>
                <c:pt idx="350">
                  <c:v>158.2544793814433</c:v>
                </c:pt>
                <c:pt idx="351">
                  <c:v>158.67707216494844</c:v>
                </c:pt>
                <c:pt idx="352">
                  <c:v>159.10773195876288</c:v>
                </c:pt>
                <c:pt idx="353">
                  <c:v>159.53192268041238</c:v>
                </c:pt>
                <c:pt idx="354">
                  <c:v>159.95075773195876</c:v>
                </c:pt>
                <c:pt idx="355">
                  <c:v>160.39715979381444</c:v>
                </c:pt>
                <c:pt idx="356">
                  <c:v>160.79441752577318</c:v>
                </c:pt>
                <c:pt idx="357">
                  <c:v>161.22580927835051</c:v>
                </c:pt>
                <c:pt idx="358">
                  <c:v>161.6599329896907</c:v>
                </c:pt>
                <c:pt idx="359">
                  <c:v>162.08405670103093</c:v>
                </c:pt>
                <c:pt idx="360">
                  <c:v>162.52404123711341</c:v>
                </c:pt>
                <c:pt idx="361">
                  <c:v>162.93500515463919</c:v>
                </c:pt>
                <c:pt idx="362">
                  <c:v>163.36573711340208</c:v>
                </c:pt>
                <c:pt idx="363">
                  <c:v>163.79736082474227</c:v>
                </c:pt>
                <c:pt idx="364">
                  <c:v>164.21741237113403</c:v>
                </c:pt>
                <c:pt idx="365">
                  <c:v>164.64903092783504</c:v>
                </c:pt>
                <c:pt idx="366">
                  <c:v>165.08128865979381</c:v>
                </c:pt>
                <c:pt idx="367">
                  <c:v>165.50163917525774</c:v>
                </c:pt>
                <c:pt idx="368">
                  <c:v>165.92389690721649</c:v>
                </c:pt>
                <c:pt idx="369">
                  <c:v>166.3486443298969</c:v>
                </c:pt>
                <c:pt idx="370">
                  <c:v>166.78753092783504</c:v>
                </c:pt>
                <c:pt idx="371">
                  <c:v>167.19688144329896</c:v>
                </c:pt>
                <c:pt idx="372">
                  <c:v>167.62941752577319</c:v>
                </c:pt>
                <c:pt idx="373">
                  <c:v>168.05250515463919</c:v>
                </c:pt>
                <c:pt idx="374">
                  <c:v>168.48338659793814</c:v>
                </c:pt>
                <c:pt idx="375">
                  <c:v>168.90725773195877</c:v>
                </c:pt>
                <c:pt idx="376">
                  <c:v>169.31916494845359</c:v>
                </c:pt>
                <c:pt idx="377">
                  <c:v>169.75827319587631</c:v>
                </c:pt>
                <c:pt idx="378">
                  <c:v>170.19194845360823</c:v>
                </c:pt>
                <c:pt idx="379">
                  <c:v>170.60915463917524</c:v>
                </c:pt>
                <c:pt idx="380">
                  <c:v>171.04367525773196</c:v>
                </c:pt>
                <c:pt idx="381">
                  <c:v>171.45856185567013</c:v>
                </c:pt>
                <c:pt idx="382">
                  <c:v>171.88990206185568</c:v>
                </c:pt>
                <c:pt idx="383">
                  <c:v>172.3005206185567</c:v>
                </c:pt>
                <c:pt idx="384">
                  <c:v>172.73904639175257</c:v>
                </c:pt>
                <c:pt idx="385">
                  <c:v>173.16084020618558</c:v>
                </c:pt>
                <c:pt idx="386">
                  <c:v>173.58909793814433</c:v>
                </c:pt>
                <c:pt idx="387">
                  <c:v>174.03074742268041</c:v>
                </c:pt>
                <c:pt idx="388">
                  <c:v>174.44631958762889</c:v>
                </c:pt>
                <c:pt idx="389">
                  <c:v>174.87195876288661</c:v>
                </c:pt>
                <c:pt idx="390">
                  <c:v>175.3106288659794</c:v>
                </c:pt>
                <c:pt idx="391">
                  <c:v>175.71760309278349</c:v>
                </c:pt>
                <c:pt idx="392">
                  <c:v>176.14559793814433</c:v>
                </c:pt>
                <c:pt idx="393">
                  <c:v>176.56813917525773</c:v>
                </c:pt>
                <c:pt idx="394">
                  <c:v>176.99832989690722</c:v>
                </c:pt>
                <c:pt idx="395">
                  <c:v>177.43278865979383</c:v>
                </c:pt>
                <c:pt idx="396">
                  <c:v>177.85420103092781</c:v>
                </c:pt>
                <c:pt idx="397">
                  <c:v>178.27611340206184</c:v>
                </c:pt>
                <c:pt idx="398">
                  <c:v>178.69986082474227</c:v>
                </c:pt>
                <c:pt idx="399">
                  <c:v>179.13951546391752</c:v>
                </c:pt>
                <c:pt idx="400">
                  <c:v>179.54969587628867</c:v>
                </c:pt>
                <c:pt idx="401">
                  <c:v>179.99631443298972</c:v>
                </c:pt>
                <c:pt idx="402">
                  <c:v>180.41074226804125</c:v>
                </c:pt>
                <c:pt idx="403">
                  <c:v>180.83984536082474</c:v>
                </c:pt>
                <c:pt idx="404">
                  <c:v>181.28360824742268</c:v>
                </c:pt>
                <c:pt idx="405">
                  <c:v>181.68421649484534</c:v>
                </c:pt>
                <c:pt idx="406">
                  <c:v>182.13323711340206</c:v>
                </c:pt>
                <c:pt idx="407">
                  <c:v>182.54586597938146</c:v>
                </c:pt>
                <c:pt idx="408">
                  <c:v>182.95944845360825</c:v>
                </c:pt>
                <c:pt idx="409">
                  <c:v>183.38968041237112</c:v>
                </c:pt>
                <c:pt idx="410">
                  <c:v>183.82465979381442</c:v>
                </c:pt>
                <c:pt idx="411">
                  <c:v>184.24961855670102</c:v>
                </c:pt>
                <c:pt idx="412">
                  <c:v>184.67427319587628</c:v>
                </c:pt>
                <c:pt idx="413">
                  <c:v>185.09268041237115</c:v>
                </c:pt>
                <c:pt idx="414">
                  <c:v>185.53612371134022</c:v>
                </c:pt>
                <c:pt idx="415">
                  <c:v>185.96061340206185</c:v>
                </c:pt>
                <c:pt idx="416">
                  <c:v>186.38504639175258</c:v>
                </c:pt>
                <c:pt idx="417">
                  <c:v>186.79905154639178</c:v>
                </c:pt>
                <c:pt idx="418">
                  <c:v>187.21933505154638</c:v>
                </c:pt>
                <c:pt idx="419">
                  <c:v>187.6586237113402</c:v>
                </c:pt>
                <c:pt idx="420">
                  <c:v>188.07580927835053</c:v>
                </c:pt>
                <c:pt idx="421">
                  <c:v>188.52045876288659</c:v>
                </c:pt>
                <c:pt idx="422">
                  <c:v>188.94700515463916</c:v>
                </c:pt>
                <c:pt idx="423">
                  <c:v>189.35404123711342</c:v>
                </c:pt>
                <c:pt idx="424">
                  <c:v>189.79586597938146</c:v>
                </c:pt>
                <c:pt idx="425">
                  <c:v>190.20389175257733</c:v>
                </c:pt>
                <c:pt idx="426">
                  <c:v>190.63273195876289</c:v>
                </c:pt>
                <c:pt idx="427">
                  <c:v>191.0721649484536</c:v>
                </c:pt>
                <c:pt idx="428">
                  <c:v>191.48578350515464</c:v>
                </c:pt>
                <c:pt idx="429">
                  <c:v>191.93194329896906</c:v>
                </c:pt>
                <c:pt idx="430">
                  <c:v>192.34858247422682</c:v>
                </c:pt>
                <c:pt idx="431">
                  <c:v>192.76661340206184</c:v>
                </c:pt>
                <c:pt idx="432">
                  <c:v>193.1958556701031</c:v>
                </c:pt>
                <c:pt idx="433">
                  <c:v>193.63365979381445</c:v>
                </c:pt>
                <c:pt idx="434">
                  <c:v>194.04524226804125</c:v>
                </c:pt>
                <c:pt idx="435">
                  <c:v>194.47591752577321</c:v>
                </c:pt>
                <c:pt idx="436">
                  <c:v>194.90794329896909</c:v>
                </c:pt>
                <c:pt idx="437">
                  <c:v>195.3210773195876</c:v>
                </c:pt>
                <c:pt idx="438">
                  <c:v>195.74830927835052</c:v>
                </c:pt>
                <c:pt idx="439">
                  <c:v>196.17574226804123</c:v>
                </c:pt>
                <c:pt idx="440">
                  <c:v>196.5926237113402</c:v>
                </c:pt>
                <c:pt idx="441">
                  <c:v>197.0334020618557</c:v>
                </c:pt>
                <c:pt idx="442">
                  <c:v>197.45781443298969</c:v>
                </c:pt>
                <c:pt idx="443">
                  <c:v>197.876087628866</c:v>
                </c:pt>
                <c:pt idx="444">
                  <c:v>198.30565463917526</c:v>
                </c:pt>
                <c:pt idx="445">
                  <c:v>198.72789175257734</c:v>
                </c:pt>
                <c:pt idx="446">
                  <c:v>199.16462886597938</c:v>
                </c:pt>
                <c:pt idx="447">
                  <c:v>199.58833505154641</c:v>
                </c:pt>
                <c:pt idx="448">
                  <c:v>200.01125773195878</c:v>
                </c:pt>
                <c:pt idx="449">
                  <c:v>200.441706185567</c:v>
                </c:pt>
                <c:pt idx="450">
                  <c:v>200.85033505154638</c:v>
                </c:pt>
                <c:pt idx="451">
                  <c:v>201.29532474226804</c:v>
                </c:pt>
                <c:pt idx="452">
                  <c:v>201.70578350515464</c:v>
                </c:pt>
                <c:pt idx="453">
                  <c:v>202.14255670103094</c:v>
                </c:pt>
                <c:pt idx="454">
                  <c:v>202.5667268041237</c:v>
                </c:pt>
                <c:pt idx="455">
                  <c:v>202.99158247422679</c:v>
                </c:pt>
                <c:pt idx="456">
                  <c:v>203.42739175257731</c:v>
                </c:pt>
                <c:pt idx="457">
                  <c:v>203.83345876288658</c:v>
                </c:pt>
                <c:pt idx="458">
                  <c:v>204.26298969072164</c:v>
                </c:pt>
                <c:pt idx="459">
                  <c:v>204.68703608247424</c:v>
                </c:pt>
                <c:pt idx="460">
                  <c:v>205.10431958762885</c:v>
                </c:pt>
                <c:pt idx="461">
                  <c:v>205.54752061855669</c:v>
                </c:pt>
                <c:pt idx="462">
                  <c:v>205.954793814433</c:v>
                </c:pt>
                <c:pt idx="463">
                  <c:v>206.37473711340206</c:v>
                </c:pt>
                <c:pt idx="464">
                  <c:v>206.80545360824743</c:v>
                </c:pt>
                <c:pt idx="465">
                  <c:v>207.21136082474229</c:v>
                </c:pt>
                <c:pt idx="466">
                  <c:v>207.6467886597938</c:v>
                </c:pt>
                <c:pt idx="467">
                  <c:v>208.04989690721649</c:v>
                </c:pt>
                <c:pt idx="468">
                  <c:v>208.47646391752579</c:v>
                </c:pt>
                <c:pt idx="469">
                  <c:v>208.88873195876286</c:v>
                </c:pt>
                <c:pt idx="470">
                  <c:v>209.3215618556701</c:v>
                </c:pt>
                <c:pt idx="471">
                  <c:v>209.74293298969073</c:v>
                </c:pt>
                <c:pt idx="472">
                  <c:v>210.13359793814431</c:v>
                </c:pt>
                <c:pt idx="473">
                  <c:v>210.54663402061854</c:v>
                </c:pt>
                <c:pt idx="474">
                  <c:v>210.94814948453609</c:v>
                </c:pt>
                <c:pt idx="475">
                  <c:v>211.36392783505153</c:v>
                </c:pt>
                <c:pt idx="476">
                  <c:v>211.76574742268042</c:v>
                </c:pt>
                <c:pt idx="477">
                  <c:v>212.14845876288661</c:v>
                </c:pt>
                <c:pt idx="478">
                  <c:v>212.57269072164948</c:v>
                </c:pt>
                <c:pt idx="479">
                  <c:v>212.94954123711341</c:v>
                </c:pt>
                <c:pt idx="480">
                  <c:v>213.32772164948454</c:v>
                </c:pt>
                <c:pt idx="481">
                  <c:v>213.73755670103094</c:v>
                </c:pt>
                <c:pt idx="482">
                  <c:v>214.1033556701031</c:v>
                </c:pt>
                <c:pt idx="483">
                  <c:v>214.3953350515464</c:v>
                </c:pt>
                <c:pt idx="484">
                  <c:v>214.70096907216492</c:v>
                </c:pt>
                <c:pt idx="485">
                  <c:v>215.07723711340205</c:v>
                </c:pt>
                <c:pt idx="486">
                  <c:v>215.45044845360826</c:v>
                </c:pt>
                <c:pt idx="487">
                  <c:v>215.83040206185566</c:v>
                </c:pt>
                <c:pt idx="488">
                  <c:v>216.23078865979383</c:v>
                </c:pt>
                <c:pt idx="489">
                  <c:v>216.60921649484538</c:v>
                </c:pt>
                <c:pt idx="490">
                  <c:v>216.96758247422682</c:v>
                </c:pt>
                <c:pt idx="491">
                  <c:v>217.34091237113404</c:v>
                </c:pt>
                <c:pt idx="492">
                  <c:v>217.6755</c:v>
                </c:pt>
                <c:pt idx="493">
                  <c:v>218.04421649484536</c:v>
                </c:pt>
                <c:pt idx="494">
                  <c:v>218.36523195876291</c:v>
                </c:pt>
                <c:pt idx="495">
                  <c:v>218.70745360824742</c:v>
                </c:pt>
                <c:pt idx="496">
                  <c:v>219.01006701030929</c:v>
                </c:pt>
                <c:pt idx="497">
                  <c:v>219.30307731958763</c:v>
                </c:pt>
                <c:pt idx="498">
                  <c:v>219.58879896907217</c:v>
                </c:pt>
                <c:pt idx="499">
                  <c:v>219.81205670103091</c:v>
                </c:pt>
                <c:pt idx="500">
                  <c:v>220.05507216494846</c:v>
                </c:pt>
                <c:pt idx="501">
                  <c:v>220.21029381443299</c:v>
                </c:pt>
                <c:pt idx="502">
                  <c:v>220.31155154639174</c:v>
                </c:pt>
                <c:pt idx="503">
                  <c:v>220.33982474226804</c:v>
                </c:pt>
                <c:pt idx="504">
                  <c:v>220.11879896907215</c:v>
                </c:pt>
                <c:pt idx="505">
                  <c:v>219.23511855670102</c:v>
                </c:pt>
              </c:numCache>
            </c:numRef>
          </c:yVal>
          <c:smooth val="1"/>
        </c:ser>
        <c:axId val="84588032"/>
        <c:axId val="84589952"/>
      </c:scatterChart>
      <c:valAx>
        <c:axId val="84588032"/>
        <c:scaling>
          <c:orientation val="minMax"/>
          <c:max val="0.30000000000000016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Strain - 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4589952"/>
        <c:crosses val="autoZero"/>
        <c:crossBetween val="midCat"/>
      </c:valAx>
      <c:valAx>
        <c:axId val="84589952"/>
        <c:scaling>
          <c:orientation val="minMax"/>
          <c:min val="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Stress - ksi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4588032"/>
        <c:crosses val="autoZero"/>
        <c:crossBetween val="midCat"/>
      </c:valAx>
      <c:spPr>
        <a:noFill/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SET 1 - CYCLE 1  --  K = 3922 lb/in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SET 1 - CYCLE 1</c:v>
          </c:tx>
          <c:marker>
            <c:symbol val="none"/>
          </c:marker>
          <c:trendline>
            <c:trendlineType val="linear"/>
          </c:trendline>
          <c:xVal>
            <c:numRef>
              <c:f>Sheet1!$C$8:$C$34</c:f>
              <c:numCache>
                <c:formatCode>General</c:formatCode>
                <c:ptCount val="27"/>
                <c:pt idx="0">
                  <c:v>0</c:v>
                </c:pt>
                <c:pt idx="1">
                  <c:v>204</c:v>
                </c:pt>
                <c:pt idx="2">
                  <c:v>407</c:v>
                </c:pt>
                <c:pt idx="3">
                  <c:v>598</c:v>
                </c:pt>
                <c:pt idx="4">
                  <c:v>801</c:v>
                </c:pt>
                <c:pt idx="5">
                  <c:v>1002</c:v>
                </c:pt>
                <c:pt idx="6">
                  <c:v>1200</c:v>
                </c:pt>
                <c:pt idx="7">
                  <c:v>1402</c:v>
                </c:pt>
                <c:pt idx="8">
                  <c:v>1600</c:v>
                </c:pt>
                <c:pt idx="9">
                  <c:v>1800</c:v>
                </c:pt>
                <c:pt idx="10">
                  <c:v>2000</c:v>
                </c:pt>
                <c:pt idx="11">
                  <c:v>2200</c:v>
                </c:pt>
                <c:pt idx="12">
                  <c:v>2400</c:v>
                </c:pt>
                <c:pt idx="13">
                  <c:v>2600</c:v>
                </c:pt>
                <c:pt idx="14">
                  <c:v>2800</c:v>
                </c:pt>
                <c:pt idx="15">
                  <c:v>3000</c:v>
                </c:pt>
                <c:pt idx="16">
                  <c:v>3200</c:v>
                </c:pt>
                <c:pt idx="17">
                  <c:v>3400</c:v>
                </c:pt>
                <c:pt idx="18">
                  <c:v>3600</c:v>
                </c:pt>
                <c:pt idx="19">
                  <c:v>3800</c:v>
                </c:pt>
                <c:pt idx="20">
                  <c:v>4000</c:v>
                </c:pt>
                <c:pt idx="21">
                  <c:v>4200</c:v>
                </c:pt>
                <c:pt idx="22">
                  <c:v>4400</c:v>
                </c:pt>
                <c:pt idx="23">
                  <c:v>4600</c:v>
                </c:pt>
                <c:pt idx="24">
                  <c:v>4800</c:v>
                </c:pt>
                <c:pt idx="25">
                  <c:v>5000</c:v>
                </c:pt>
                <c:pt idx="26">
                  <c:v>5200</c:v>
                </c:pt>
              </c:numCache>
            </c:numRef>
          </c:xVal>
          <c:yVal>
            <c:numRef>
              <c:f>Sheet1!$D$8:$D$34</c:f>
              <c:numCache>
                <c:formatCode>General</c:formatCode>
                <c:ptCount val="27"/>
                <c:pt idx="0">
                  <c:v>3</c:v>
                </c:pt>
                <c:pt idx="1">
                  <c:v>69</c:v>
                </c:pt>
                <c:pt idx="2">
                  <c:v>119</c:v>
                </c:pt>
                <c:pt idx="3">
                  <c:v>165</c:v>
                </c:pt>
                <c:pt idx="4">
                  <c:v>213</c:v>
                </c:pt>
                <c:pt idx="5">
                  <c:v>260</c:v>
                </c:pt>
                <c:pt idx="6">
                  <c:v>307</c:v>
                </c:pt>
                <c:pt idx="7">
                  <c:v>354</c:v>
                </c:pt>
                <c:pt idx="8">
                  <c:v>403</c:v>
                </c:pt>
                <c:pt idx="9">
                  <c:v>451</c:v>
                </c:pt>
                <c:pt idx="10">
                  <c:v>500</c:v>
                </c:pt>
                <c:pt idx="11">
                  <c:v>550</c:v>
                </c:pt>
                <c:pt idx="12">
                  <c:v>603</c:v>
                </c:pt>
                <c:pt idx="13">
                  <c:v>652</c:v>
                </c:pt>
                <c:pt idx="14">
                  <c:v>705</c:v>
                </c:pt>
                <c:pt idx="15">
                  <c:v>757</c:v>
                </c:pt>
                <c:pt idx="16">
                  <c:v>810</c:v>
                </c:pt>
                <c:pt idx="17">
                  <c:v>863</c:v>
                </c:pt>
                <c:pt idx="18">
                  <c:v>917</c:v>
                </c:pt>
                <c:pt idx="19">
                  <c:v>971</c:v>
                </c:pt>
                <c:pt idx="20">
                  <c:v>1024</c:v>
                </c:pt>
                <c:pt idx="21">
                  <c:v>1078</c:v>
                </c:pt>
                <c:pt idx="22">
                  <c:v>1131</c:v>
                </c:pt>
                <c:pt idx="23">
                  <c:v>1183</c:v>
                </c:pt>
                <c:pt idx="24">
                  <c:v>1236</c:v>
                </c:pt>
                <c:pt idx="25">
                  <c:v>1283</c:v>
                </c:pt>
                <c:pt idx="26">
                  <c:v>1331</c:v>
                </c:pt>
              </c:numCache>
            </c:numRef>
          </c:yVal>
          <c:smooth val="1"/>
        </c:ser>
        <c:axId val="87136128"/>
        <c:axId val="89339392"/>
      </c:scatterChart>
      <c:valAx>
        <c:axId val="8713612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Axial</a:t>
                </a:r>
                <a:r>
                  <a:rPr lang="en-US" baseline="0"/>
                  <a:t> Load - pounds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339392"/>
        <c:crosses val="autoZero"/>
        <c:crossBetween val="midCat"/>
      </c:valAx>
      <c:valAx>
        <c:axId val="89339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Displacement - 10-3 in </a:t>
                </a:r>
              </a:p>
            </c:rich>
          </c:tx>
          <c:layout>
            <c:manualLayout>
              <c:xMode val="edge"/>
              <c:yMode val="edge"/>
              <c:x val="2.0715630885122412E-2"/>
              <c:y val="0.4667177354396464"/>
            </c:manualLayout>
          </c:layout>
        </c:title>
        <c:numFmt formatCode="General" sourceLinked="1"/>
        <c:tickLblPos val="nextTo"/>
        <c:crossAx val="8713612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40F25-729B-48ED-A57C-ADE0B66F745C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86D5-ACB4-4572-87AE-1BC240FF88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NSTX CSU </a:t>
            </a:r>
            <a:r>
              <a:rPr lang="en-US" dirty="0" err="1" smtClean="0"/>
              <a:t>Progect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Test Results</a:t>
            </a:r>
          </a:p>
          <a:p>
            <a:r>
              <a:rPr lang="en-US" dirty="0" smtClean="0"/>
              <a:t>23-March-2011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 vs. Wire EDM</a:t>
            </a:r>
            <a:endParaRPr lang="en-US" dirty="0"/>
          </a:p>
        </p:txBody>
      </p:sp>
      <p:pic>
        <p:nvPicPr>
          <p:cNvPr id="5122" name="Picture 2" descr="L:\DCIM\103CANON\IMG_6060 crop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59379"/>
            <a:ext cx="8229600" cy="3407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 vs. Wire EDM</a:t>
            </a:r>
            <a:endParaRPr lang="en-US" dirty="0"/>
          </a:p>
        </p:txBody>
      </p:sp>
      <p:pic>
        <p:nvPicPr>
          <p:cNvPr id="6146" name="Picture 2" descr="L:\DCIM\103CANON\IMG_6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TF Flag Connection </a:t>
            </a:r>
            <a:r>
              <a:rPr lang="en-US" dirty="0" err="1" smtClean="0"/>
              <a:t>Heli</a:t>
            </a:r>
            <a:r>
              <a:rPr lang="en-US" dirty="0" smtClean="0"/>
              <a:t>-Coil Insert</a:t>
            </a:r>
            <a:br>
              <a:rPr lang="en-US" dirty="0" smtClean="0"/>
            </a:br>
            <a:r>
              <a:rPr lang="en-US" dirty="0" smtClean="0"/>
              <a:t>Pull-Out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Insert loaded along axis to 42746 </a:t>
            </a:r>
            <a:r>
              <a:rPr lang="en-US" dirty="0" err="1" smtClean="0"/>
              <a:t>lbf</a:t>
            </a:r>
            <a:r>
              <a:rPr lang="en-US" dirty="0" smtClean="0"/>
              <a:t> maximum.</a:t>
            </a:r>
          </a:p>
          <a:p>
            <a:r>
              <a:rPr lang="en-US" dirty="0" smtClean="0"/>
              <a:t>Maximum load had NO measurable or observable effect on insert structure.</a:t>
            </a:r>
            <a:endParaRPr lang="en-US" dirty="0"/>
          </a:p>
        </p:txBody>
      </p:sp>
      <p:pic>
        <p:nvPicPr>
          <p:cNvPr id="1026" name="Picture 2" descr="L:\DCIM\103CANON\IMG_6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NSTX TF Coil</a:t>
            </a:r>
            <a:r>
              <a:rPr lang="en-US" baseline="0" dirty="0" smtClean="0"/>
              <a:t> Flag Connecting </a:t>
            </a:r>
            <a:r>
              <a:rPr lang="en-US" dirty="0" smtClean="0"/>
              <a:t>Bolt Tensile Strength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NSTX TF Coil</a:t>
            </a:r>
            <a:r>
              <a:rPr lang="en-US" baseline="0" dirty="0" smtClean="0"/>
              <a:t> Flag Connecting </a:t>
            </a:r>
            <a:r>
              <a:rPr lang="en-US" dirty="0" smtClean="0"/>
              <a:t>Bolt Tensile Strength</a:t>
            </a:r>
            <a:endParaRPr lang="en-US" dirty="0"/>
          </a:p>
        </p:txBody>
      </p:sp>
      <p:pic>
        <p:nvPicPr>
          <p:cNvPr id="2050" name="Picture 2" descr="L:\DCIM\103CANON\IMG_6114 crop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871" y="1600200"/>
            <a:ext cx="3713258" cy="4525963"/>
          </a:xfrm>
          <a:prstGeom prst="rect">
            <a:avLst/>
          </a:prstGeom>
          <a:noFill/>
        </p:spPr>
      </p:pic>
      <p:pic>
        <p:nvPicPr>
          <p:cNvPr id="2051" name="Picture 3" descr="L:\DCIM\103CANON\IMG_61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Bellville Washer Stack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Bellville Washer Stack</a:t>
            </a:r>
            <a:endParaRPr lang="en-US" dirty="0"/>
          </a:p>
        </p:txBody>
      </p:sp>
      <p:pic>
        <p:nvPicPr>
          <p:cNvPr id="3074" name="Picture 2" descr="L:\DCIM\103CANON\IMG_6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Wire EDM Flex Conductor</a:t>
            </a:r>
            <a:endParaRPr lang="en-US" dirty="0"/>
          </a:p>
        </p:txBody>
      </p:sp>
      <p:pic>
        <p:nvPicPr>
          <p:cNvPr id="4098" name="Picture 2" descr="L:\DCIM\103CANON\IMG_6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Wire EDM Flex Conductor</a:t>
            </a:r>
            <a:endParaRPr lang="en-US" dirty="0"/>
          </a:p>
        </p:txBody>
      </p:sp>
      <p:pic>
        <p:nvPicPr>
          <p:cNvPr id="7170" name="Picture 2" descr="L:\DCIM\103CANON\IMG_6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Wire EDM Flex Conductor</a:t>
            </a:r>
            <a:endParaRPr lang="en-US" dirty="0"/>
          </a:p>
        </p:txBody>
      </p:sp>
      <p:pic>
        <p:nvPicPr>
          <p:cNvPr id="8195" name="Picture 3" descr="L:\DCIM\103CANON\IMG_6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112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NSTX CSU Progect Testing</vt:lpstr>
      <vt:lpstr>TF Flag Connection Heli-Coil Insert Pull-Out Test</vt:lpstr>
      <vt:lpstr>NSTX TF Coil Flag Connecting Bolt Tensile Strength</vt:lpstr>
      <vt:lpstr>NSTX TF Coil Flag Connecting Bolt Tensile Strength</vt:lpstr>
      <vt:lpstr>Bellville Washer Stack</vt:lpstr>
      <vt:lpstr>Bellville Washer Stack</vt:lpstr>
      <vt:lpstr>New Wire EDM Flex Conductor</vt:lpstr>
      <vt:lpstr>New Wire EDM Flex Conductor</vt:lpstr>
      <vt:lpstr>New Wire EDM Flex Conductor</vt:lpstr>
      <vt:lpstr>Solder vs. Wire EDM</vt:lpstr>
      <vt:lpstr>Solder vs. Wire EDM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CSU Progect Testing</dc:title>
  <dc:creator>Tom Kozub</dc:creator>
  <cp:lastModifiedBy>Tom Kozub</cp:lastModifiedBy>
  <cp:revision>3</cp:revision>
  <dcterms:created xsi:type="dcterms:W3CDTF">2011-03-23T17:39:25Z</dcterms:created>
  <dcterms:modified xsi:type="dcterms:W3CDTF">2011-03-23T18:06:59Z</dcterms:modified>
</cp:coreProperties>
</file>