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7" autoAdjust="0"/>
    <p:restoredTop sz="94660"/>
  </p:normalViewPr>
  <p:slideViewPr>
    <p:cSldViewPr>
      <p:cViewPr varScale="1">
        <p:scale>
          <a:sx n="84" d="100"/>
          <a:sy n="8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8C87E-261E-4079-B754-F186A8D9F0F6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BF38-C315-46BE-9BAD-DECB0B012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0D8-0C91-49B8-ABC4-A117C00D96A8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latin typeface="+mj-lt"/>
              </a:defRPr>
            </a:lvl1pPr>
          </a:lstStyle>
          <a:p>
            <a:fld id="{B0AE46D9-E9A7-4653-8466-13519ADC2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C663-DFE3-426F-AE61-1F0BFE42C7EC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0BCC-31D7-4CF8-8E2F-E6ECB5977978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20D4-C0D0-4D70-8067-E9F189C0D2AE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8A10-C082-4077-8AC4-E574B042AEB5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9CC4-B08D-4DC7-BFA6-DA7B76DBC34D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E938-77B6-471F-ACB1-EC6E97A6E92A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892A-6DCD-4C23-BA79-01DC3251C531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CFED-EFDB-4250-9B51-495BD0AB324D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ECA6-AC79-4858-8F26-B35A396E8011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E258-39E3-49B8-9941-90F6ABAFA69F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BA28FF-415B-40AF-9BFE-BE0D058B030B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AE46D9-E9A7-4653-8466-13519ADC23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0"/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NSTX Upgrade Bus Bar Analysis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4419600"/>
            <a:ext cx="3018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Andrei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Khodak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NSTX\BusBars\Bmod_4_BusBar00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6648" cy="6858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3276600"/>
            <a:ext cx="134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TF Bus bars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NSTX\BusBars\Bmod_4_BusBar00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566648" cy="6857999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3276600"/>
            <a:ext cx="134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TF Bus bars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209800"/>
            <a:ext cx="218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Insulation block inserted here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43200" y="2514600"/>
            <a:ext cx="1295400" cy="182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NSTX\BusBars\Bmod_4_BusBar0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6648" cy="6858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3276600"/>
            <a:ext cx="134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TF Bus bars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NSTX\BusBars\Bmod_4_BusBar0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6648" cy="6858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4400" y="4038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OH Bus bar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NSTX\BusBars\Bmod_4_BusBar01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6648" cy="6858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OH Bus bar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STX\BusBars\Bmod_4_BusBar0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40841"/>
            <a:ext cx="7391400" cy="5917159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64008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NSTX upgrade bus bar model</a:t>
            </a:r>
            <a:endParaRPr lang="en-US" sz="36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STX\BusBars\Bmod_4_BusBar00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566648" cy="6857999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64008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NSTX upgrade bus bar model</a:t>
            </a:r>
            <a:endParaRPr lang="en-US" sz="36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81600" y="1447800"/>
            <a:ext cx="114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  upper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971800"/>
            <a:ext cx="110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  lower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5334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9600" y="44958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NSTX\BusBars\Bmod_4_BusBar0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10600" cy="6893184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64008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NSTX upgrade bus bar model</a:t>
            </a:r>
            <a:endParaRPr lang="en-US" sz="36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00200" y="2438400"/>
            <a:ext cx="114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  upper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NSTX\BusBars\Bmod_4_BusBar0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6648" cy="6858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64008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NSTX upgrade bus bar model</a:t>
            </a:r>
            <a:endParaRPr lang="en-US" sz="36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1524000"/>
            <a:ext cx="114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  upper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NSTX\BusBars\Bmod_4_BusBar0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10600" cy="6893184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64008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NSTX upgrade bus bar model</a:t>
            </a:r>
            <a:endParaRPr lang="en-US" sz="36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1524000"/>
            <a:ext cx="114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  upper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NSTX\BusBars\Bmod_4_BusBar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6649" cy="6858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1066800"/>
            <a:ext cx="134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</a:t>
            </a: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A upper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1524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Current boundary condition is applied here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895600" y="3810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3352800" y="5334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3200" y="5715000"/>
            <a:ext cx="538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Displacement condition is applied on the coil block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NSTX\BusBars\Bmod_4_BusBar00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6648" cy="6858000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990600"/>
            <a:ext cx="134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</a:t>
            </a: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A upper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4572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Current conducting element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6324600" y="11430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NSTX\BusBars\Bmod_4_BusBar0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50275" cy="6844892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048000" y="33528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2438400"/>
            <a:ext cx="6858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46D9-E9A7-4653-8466-13519ADC23A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3276600"/>
            <a:ext cx="134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PF</a:t>
            </a: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A upper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2286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Spring element modeled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71800" y="6858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788</TotalTime>
  <Words>103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NSTX Upgrade Bus Bar Analysis Model</vt:lpstr>
      <vt:lpstr>NSTX upgrade bus bar model</vt:lpstr>
      <vt:lpstr>NSTX upgrade bus bar model</vt:lpstr>
      <vt:lpstr>NSTX upgrade bus bar model</vt:lpstr>
      <vt:lpstr>NSTX upgrade bus bar model</vt:lpstr>
      <vt:lpstr>NSTX upgrade bus bar model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Andrei Khodak</dc:creator>
  <cp:lastModifiedBy>Andrei Khodak</cp:lastModifiedBy>
  <cp:revision>81</cp:revision>
  <dcterms:created xsi:type="dcterms:W3CDTF">2010-06-24T13:12:00Z</dcterms:created>
  <dcterms:modified xsi:type="dcterms:W3CDTF">2011-03-09T19:42:47Z</dcterms:modified>
</cp:coreProperties>
</file>