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59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%202011-01-13\NSTX%20UPGRADE%20PROJECT\FLEX%20CONNECTOR%20TEST\Flex%20Connector%20Test%20Data%202011-01-2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ocuments%202011-01-13\NSTX%20UPGRADE%20PROJECT\FLEX%20CONNECTOR%20TEST\Flex%20Connector%20Test%20Data%202011-01-2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Flex Connector No. 2 - Load Cycles 1, 2 and 3</a:t>
            </a:r>
          </a:p>
        </c:rich>
      </c:tx>
      <c:layout>
        <c:manualLayout>
          <c:xMode val="edge"/>
          <c:yMode val="edge"/>
          <c:x val="0.26728723404255317"/>
          <c:y val="2.94117647058823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35106382978722"/>
          <c:y val="0.15756302521008403"/>
          <c:w val="0.71675531914893631"/>
          <c:h val="0.73529411764705899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Sheet1!$C$3:$C$53</c:f>
              <c:numCache>
                <c:formatCode>0.00</c:formatCode>
                <c:ptCount val="51"/>
                <c:pt idx="0">
                  <c:v>12.195</c:v>
                </c:pt>
                <c:pt idx="1">
                  <c:v>12.175000000000002</c:v>
                </c:pt>
                <c:pt idx="2">
                  <c:v>12.155000000000003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12.095000000000002</c:v>
                </c:pt>
                <c:pt idx="6">
                  <c:v>12.075000000000003</c:v>
                </c:pt>
                <c:pt idx="7">
                  <c:v>12.055000000000001</c:v>
                </c:pt>
                <c:pt idx="8">
                  <c:v>12.035</c:v>
                </c:pt>
                <c:pt idx="9">
                  <c:v>12.015000000000002</c:v>
                </c:pt>
                <c:pt idx="10">
                  <c:v>11.995000000000003</c:v>
                </c:pt>
                <c:pt idx="11">
                  <c:v>11.975000000000001</c:v>
                </c:pt>
                <c:pt idx="12">
                  <c:v>11.955000000000002</c:v>
                </c:pt>
                <c:pt idx="13">
                  <c:v>11.935</c:v>
                </c:pt>
                <c:pt idx="14">
                  <c:v>11.915000000000003</c:v>
                </c:pt>
                <c:pt idx="15">
                  <c:v>11.895000000000001</c:v>
                </c:pt>
                <c:pt idx="16">
                  <c:v>11.875000000000002</c:v>
                </c:pt>
                <c:pt idx="17">
                  <c:v>11.855000000000002</c:v>
                </c:pt>
                <c:pt idx="18">
                  <c:v>11.835000000000003</c:v>
                </c:pt>
                <c:pt idx="19">
                  <c:v>11.815000000000001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11.755000000000003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  <c:pt idx="26">
                  <c:v>11.675000000000002</c:v>
                </c:pt>
                <c:pt idx="27">
                  <c:v>11.655000000000003</c:v>
                </c:pt>
                <c:pt idx="28">
                  <c:v>11.635</c:v>
                </c:pt>
                <c:pt idx="29">
                  <c:v>11.615</c:v>
                </c:pt>
                <c:pt idx="30">
                  <c:v>11.595000000000001</c:v>
                </c:pt>
                <c:pt idx="31">
                  <c:v>11.575000000000001</c:v>
                </c:pt>
                <c:pt idx="32">
                  <c:v>11.555000000000001</c:v>
                </c:pt>
                <c:pt idx="33">
                  <c:v>11.535</c:v>
                </c:pt>
                <c:pt idx="34">
                  <c:v>11.515000000000001</c:v>
                </c:pt>
                <c:pt idx="35">
                  <c:v>11.495000000000001</c:v>
                </c:pt>
                <c:pt idx="36">
                  <c:v>11.475000000000001</c:v>
                </c:pt>
                <c:pt idx="37">
                  <c:v>11.455000000000002</c:v>
                </c:pt>
                <c:pt idx="38">
                  <c:v>11.435</c:v>
                </c:pt>
                <c:pt idx="39">
                  <c:v>11.415000000000001</c:v>
                </c:pt>
                <c:pt idx="40">
                  <c:v>11.395000000000001</c:v>
                </c:pt>
                <c:pt idx="41">
                  <c:v>11.375000000000002</c:v>
                </c:pt>
                <c:pt idx="42">
                  <c:v>11.355000000000002</c:v>
                </c:pt>
                <c:pt idx="43">
                  <c:v>11.335000000000001</c:v>
                </c:pt>
                <c:pt idx="44">
                  <c:v>11.315000000000001</c:v>
                </c:pt>
                <c:pt idx="45">
                  <c:v>11.295</c:v>
                </c:pt>
                <c:pt idx="46">
                  <c:v>11.275</c:v>
                </c:pt>
                <c:pt idx="47">
                  <c:v>11.255000000000001</c:v>
                </c:pt>
                <c:pt idx="48">
                  <c:v>11.234999999999999</c:v>
                </c:pt>
                <c:pt idx="49">
                  <c:v>11.215</c:v>
                </c:pt>
                <c:pt idx="50">
                  <c:v>11.195</c:v>
                </c:pt>
              </c:numCache>
            </c:numRef>
          </c:xVal>
          <c:yVal>
            <c:numRef>
              <c:f>Sheet1!$E$3:$E$53</c:f>
              <c:numCache>
                <c:formatCode>General</c:formatCode>
                <c:ptCount val="51"/>
                <c:pt idx="5">
                  <c:v>557</c:v>
                </c:pt>
                <c:pt idx="6">
                  <c:v>501</c:v>
                </c:pt>
                <c:pt idx="7">
                  <c:v>456</c:v>
                </c:pt>
                <c:pt idx="8">
                  <c:v>414</c:v>
                </c:pt>
                <c:pt idx="9">
                  <c:v>375</c:v>
                </c:pt>
                <c:pt idx="10">
                  <c:v>344</c:v>
                </c:pt>
                <c:pt idx="11">
                  <c:v>328</c:v>
                </c:pt>
                <c:pt idx="12">
                  <c:v>319</c:v>
                </c:pt>
                <c:pt idx="13">
                  <c:v>309</c:v>
                </c:pt>
                <c:pt idx="14">
                  <c:v>305</c:v>
                </c:pt>
                <c:pt idx="15">
                  <c:v>295</c:v>
                </c:pt>
                <c:pt idx="16">
                  <c:v>288</c:v>
                </c:pt>
                <c:pt idx="17">
                  <c:v>274</c:v>
                </c:pt>
                <c:pt idx="18">
                  <c:v>241</c:v>
                </c:pt>
                <c:pt idx="19">
                  <c:v>207</c:v>
                </c:pt>
                <c:pt idx="20">
                  <c:v>171</c:v>
                </c:pt>
                <c:pt idx="21">
                  <c:v>133</c:v>
                </c:pt>
                <c:pt idx="22">
                  <c:v>98</c:v>
                </c:pt>
                <c:pt idx="23">
                  <c:v>58</c:v>
                </c:pt>
                <c:pt idx="24">
                  <c:v>23</c:v>
                </c:pt>
                <c:pt idx="25">
                  <c:v>-15</c:v>
                </c:pt>
                <c:pt idx="26">
                  <c:v>-54</c:v>
                </c:pt>
                <c:pt idx="27">
                  <c:v>-95</c:v>
                </c:pt>
                <c:pt idx="28">
                  <c:v>-134</c:v>
                </c:pt>
                <c:pt idx="29">
                  <c:v>-171</c:v>
                </c:pt>
                <c:pt idx="30">
                  <c:v>-206</c:v>
                </c:pt>
                <c:pt idx="31">
                  <c:v>-236</c:v>
                </c:pt>
                <c:pt idx="32">
                  <c:v>-274</c:v>
                </c:pt>
                <c:pt idx="33">
                  <c:v>-310</c:v>
                </c:pt>
                <c:pt idx="34">
                  <c:v>-345</c:v>
                </c:pt>
                <c:pt idx="35">
                  <c:v>-380</c:v>
                </c:pt>
                <c:pt idx="36">
                  <c:v>-413</c:v>
                </c:pt>
                <c:pt idx="37">
                  <c:v>-446</c:v>
                </c:pt>
                <c:pt idx="38">
                  <c:v>-475</c:v>
                </c:pt>
                <c:pt idx="39">
                  <c:v>-508</c:v>
                </c:pt>
                <c:pt idx="40">
                  <c:v>-538</c:v>
                </c:pt>
                <c:pt idx="41">
                  <c:v>-569</c:v>
                </c:pt>
                <c:pt idx="42">
                  <c:v>-598</c:v>
                </c:pt>
                <c:pt idx="43">
                  <c:v>-626</c:v>
                </c:pt>
                <c:pt idx="44">
                  <c:v>-658</c:v>
                </c:pt>
                <c:pt idx="45">
                  <c:v>-685</c:v>
                </c:pt>
              </c:numCache>
            </c:numRef>
          </c:yVal>
          <c:smooth val="1"/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Sheet1!$C$3:$C$28</c:f>
              <c:numCache>
                <c:formatCode>0.00</c:formatCode>
                <c:ptCount val="26"/>
                <c:pt idx="0">
                  <c:v>12.195</c:v>
                </c:pt>
                <c:pt idx="1">
                  <c:v>12.175000000000002</c:v>
                </c:pt>
                <c:pt idx="2">
                  <c:v>12.155000000000003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12.095000000000002</c:v>
                </c:pt>
                <c:pt idx="6">
                  <c:v>12.075000000000003</c:v>
                </c:pt>
                <c:pt idx="7">
                  <c:v>12.055000000000001</c:v>
                </c:pt>
                <c:pt idx="8">
                  <c:v>12.035</c:v>
                </c:pt>
                <c:pt idx="9">
                  <c:v>12.015000000000002</c:v>
                </c:pt>
                <c:pt idx="10">
                  <c:v>11.995000000000003</c:v>
                </c:pt>
                <c:pt idx="11">
                  <c:v>11.975000000000001</c:v>
                </c:pt>
                <c:pt idx="12">
                  <c:v>11.955000000000002</c:v>
                </c:pt>
                <c:pt idx="13">
                  <c:v>11.935</c:v>
                </c:pt>
                <c:pt idx="14">
                  <c:v>11.915000000000003</c:v>
                </c:pt>
                <c:pt idx="15">
                  <c:v>11.895000000000001</c:v>
                </c:pt>
                <c:pt idx="16">
                  <c:v>11.875000000000002</c:v>
                </c:pt>
                <c:pt idx="17">
                  <c:v>11.855000000000002</c:v>
                </c:pt>
                <c:pt idx="18">
                  <c:v>11.835000000000003</c:v>
                </c:pt>
                <c:pt idx="19">
                  <c:v>11.815000000000001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11.755000000000003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</c:numCache>
            </c:numRef>
          </c:xVal>
          <c:yVal>
            <c:numRef>
              <c:f>Sheet1!$D$3:$D$28</c:f>
              <c:numCache>
                <c:formatCode>General</c:formatCode>
                <c:ptCount val="26"/>
                <c:pt idx="5">
                  <c:v>557</c:v>
                </c:pt>
                <c:pt idx="6">
                  <c:v>525</c:v>
                </c:pt>
                <c:pt idx="7">
                  <c:v>492</c:v>
                </c:pt>
                <c:pt idx="8">
                  <c:v>457</c:v>
                </c:pt>
                <c:pt idx="9">
                  <c:v>419</c:v>
                </c:pt>
                <c:pt idx="10">
                  <c:v>388</c:v>
                </c:pt>
                <c:pt idx="11">
                  <c:v>365</c:v>
                </c:pt>
                <c:pt idx="12">
                  <c:v>343</c:v>
                </c:pt>
                <c:pt idx="13">
                  <c:v>332</c:v>
                </c:pt>
                <c:pt idx="14">
                  <c:v>304</c:v>
                </c:pt>
                <c:pt idx="15">
                  <c:v>296</c:v>
                </c:pt>
                <c:pt idx="16">
                  <c:v>288</c:v>
                </c:pt>
                <c:pt idx="17">
                  <c:v>279</c:v>
                </c:pt>
                <c:pt idx="18">
                  <c:v>261</c:v>
                </c:pt>
                <c:pt idx="19">
                  <c:v>244</c:v>
                </c:pt>
                <c:pt idx="20">
                  <c:v>225</c:v>
                </c:pt>
                <c:pt idx="21">
                  <c:v>185</c:v>
                </c:pt>
                <c:pt idx="22">
                  <c:v>140</c:v>
                </c:pt>
                <c:pt idx="23">
                  <c:v>97</c:v>
                </c:pt>
                <c:pt idx="24">
                  <c:v>50</c:v>
                </c:pt>
                <c:pt idx="25">
                  <c:v>0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Sheet1!$C$28:$C$53</c:f>
              <c:numCache>
                <c:formatCode>0.00</c:formatCode>
                <c:ptCount val="26"/>
                <c:pt idx="0">
                  <c:v>11.695</c:v>
                </c:pt>
                <c:pt idx="1">
                  <c:v>11.675000000000002</c:v>
                </c:pt>
                <c:pt idx="2">
                  <c:v>11.655000000000003</c:v>
                </c:pt>
                <c:pt idx="3">
                  <c:v>11.635</c:v>
                </c:pt>
                <c:pt idx="4">
                  <c:v>11.615</c:v>
                </c:pt>
                <c:pt idx="5">
                  <c:v>11.595000000000001</c:v>
                </c:pt>
                <c:pt idx="6">
                  <c:v>11.575000000000001</c:v>
                </c:pt>
                <c:pt idx="7">
                  <c:v>11.555000000000001</c:v>
                </c:pt>
                <c:pt idx="8">
                  <c:v>11.535</c:v>
                </c:pt>
                <c:pt idx="9">
                  <c:v>11.515000000000001</c:v>
                </c:pt>
                <c:pt idx="10">
                  <c:v>11.495000000000001</c:v>
                </c:pt>
                <c:pt idx="11">
                  <c:v>11.475000000000001</c:v>
                </c:pt>
                <c:pt idx="12">
                  <c:v>11.455000000000002</c:v>
                </c:pt>
                <c:pt idx="13">
                  <c:v>11.435</c:v>
                </c:pt>
                <c:pt idx="14">
                  <c:v>11.415000000000001</c:v>
                </c:pt>
                <c:pt idx="15">
                  <c:v>11.395000000000001</c:v>
                </c:pt>
                <c:pt idx="16">
                  <c:v>11.375000000000002</c:v>
                </c:pt>
                <c:pt idx="17">
                  <c:v>11.355000000000002</c:v>
                </c:pt>
                <c:pt idx="18">
                  <c:v>11.335000000000001</c:v>
                </c:pt>
                <c:pt idx="19">
                  <c:v>11.315000000000001</c:v>
                </c:pt>
                <c:pt idx="20">
                  <c:v>11.295</c:v>
                </c:pt>
                <c:pt idx="21">
                  <c:v>11.275</c:v>
                </c:pt>
                <c:pt idx="22">
                  <c:v>11.255000000000001</c:v>
                </c:pt>
                <c:pt idx="23">
                  <c:v>11.234999999999999</c:v>
                </c:pt>
                <c:pt idx="24">
                  <c:v>11.215</c:v>
                </c:pt>
                <c:pt idx="25">
                  <c:v>11.195</c:v>
                </c:pt>
              </c:numCache>
            </c:numRef>
          </c:xVal>
          <c:yVal>
            <c:numRef>
              <c:f>Sheet1!$F$28:$F$53</c:f>
              <c:numCache>
                <c:formatCode>General</c:formatCode>
                <c:ptCount val="26"/>
                <c:pt idx="0">
                  <c:v>159</c:v>
                </c:pt>
                <c:pt idx="1">
                  <c:v>120</c:v>
                </c:pt>
                <c:pt idx="2">
                  <c:v>84</c:v>
                </c:pt>
                <c:pt idx="3">
                  <c:v>45</c:v>
                </c:pt>
                <c:pt idx="4">
                  <c:v>7</c:v>
                </c:pt>
                <c:pt idx="5">
                  <c:v>-31</c:v>
                </c:pt>
                <c:pt idx="6">
                  <c:v>-70</c:v>
                </c:pt>
                <c:pt idx="7">
                  <c:v>-109</c:v>
                </c:pt>
                <c:pt idx="8">
                  <c:v>-148</c:v>
                </c:pt>
                <c:pt idx="9">
                  <c:v>-187</c:v>
                </c:pt>
                <c:pt idx="10">
                  <c:v>-229</c:v>
                </c:pt>
                <c:pt idx="11">
                  <c:v>-268</c:v>
                </c:pt>
                <c:pt idx="12">
                  <c:v>-308</c:v>
                </c:pt>
                <c:pt idx="13">
                  <c:v>-350</c:v>
                </c:pt>
                <c:pt idx="14">
                  <c:v>-394</c:v>
                </c:pt>
                <c:pt idx="15">
                  <c:v>-433</c:v>
                </c:pt>
                <c:pt idx="16">
                  <c:v>-478</c:v>
                </c:pt>
                <c:pt idx="17">
                  <c:v>-521</c:v>
                </c:pt>
                <c:pt idx="18">
                  <c:v>-568</c:v>
                </c:pt>
                <c:pt idx="19">
                  <c:v>-617</c:v>
                </c:pt>
                <c:pt idx="20">
                  <c:v>-685</c:v>
                </c:pt>
              </c:numCache>
            </c:numRef>
          </c:yVal>
          <c:smooth val="1"/>
        </c:ser>
        <c:ser>
          <c:idx val="3"/>
          <c:order val="3"/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Sheet1!$C$3:$C$53</c:f>
              <c:numCache>
                <c:formatCode>0.00</c:formatCode>
                <c:ptCount val="51"/>
                <c:pt idx="0">
                  <c:v>12.195</c:v>
                </c:pt>
                <c:pt idx="1">
                  <c:v>12.175000000000002</c:v>
                </c:pt>
                <c:pt idx="2">
                  <c:v>12.155000000000003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12.095000000000002</c:v>
                </c:pt>
                <c:pt idx="6">
                  <c:v>12.075000000000003</c:v>
                </c:pt>
                <c:pt idx="7">
                  <c:v>12.055000000000001</c:v>
                </c:pt>
                <c:pt idx="8">
                  <c:v>12.035</c:v>
                </c:pt>
                <c:pt idx="9">
                  <c:v>12.015000000000002</c:v>
                </c:pt>
                <c:pt idx="10">
                  <c:v>11.995000000000003</c:v>
                </c:pt>
                <c:pt idx="11">
                  <c:v>11.975000000000001</c:v>
                </c:pt>
                <c:pt idx="12">
                  <c:v>11.955000000000002</c:v>
                </c:pt>
                <c:pt idx="13">
                  <c:v>11.935</c:v>
                </c:pt>
                <c:pt idx="14">
                  <c:v>11.915000000000003</c:v>
                </c:pt>
                <c:pt idx="15">
                  <c:v>11.895000000000001</c:v>
                </c:pt>
                <c:pt idx="16">
                  <c:v>11.875000000000002</c:v>
                </c:pt>
                <c:pt idx="17">
                  <c:v>11.855000000000002</c:v>
                </c:pt>
                <c:pt idx="18">
                  <c:v>11.835000000000003</c:v>
                </c:pt>
                <c:pt idx="19">
                  <c:v>11.815000000000001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11.755000000000003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  <c:pt idx="26">
                  <c:v>11.675000000000002</c:v>
                </c:pt>
                <c:pt idx="27">
                  <c:v>11.655000000000003</c:v>
                </c:pt>
                <c:pt idx="28">
                  <c:v>11.635</c:v>
                </c:pt>
                <c:pt idx="29">
                  <c:v>11.615</c:v>
                </c:pt>
                <c:pt idx="30">
                  <c:v>11.595000000000001</c:v>
                </c:pt>
                <c:pt idx="31">
                  <c:v>11.575000000000001</c:v>
                </c:pt>
                <c:pt idx="32">
                  <c:v>11.555000000000001</c:v>
                </c:pt>
                <c:pt idx="33">
                  <c:v>11.535</c:v>
                </c:pt>
                <c:pt idx="34">
                  <c:v>11.515000000000001</c:v>
                </c:pt>
                <c:pt idx="35">
                  <c:v>11.495000000000001</c:v>
                </c:pt>
                <c:pt idx="36">
                  <c:v>11.475000000000001</c:v>
                </c:pt>
                <c:pt idx="37">
                  <c:v>11.455000000000002</c:v>
                </c:pt>
                <c:pt idx="38">
                  <c:v>11.435</c:v>
                </c:pt>
                <c:pt idx="39">
                  <c:v>11.415000000000001</c:v>
                </c:pt>
                <c:pt idx="40">
                  <c:v>11.395000000000001</c:v>
                </c:pt>
                <c:pt idx="41">
                  <c:v>11.375000000000002</c:v>
                </c:pt>
                <c:pt idx="42">
                  <c:v>11.355000000000002</c:v>
                </c:pt>
                <c:pt idx="43">
                  <c:v>11.335000000000001</c:v>
                </c:pt>
                <c:pt idx="44">
                  <c:v>11.315000000000001</c:v>
                </c:pt>
                <c:pt idx="45">
                  <c:v>11.295</c:v>
                </c:pt>
                <c:pt idx="46">
                  <c:v>11.275</c:v>
                </c:pt>
                <c:pt idx="47">
                  <c:v>11.255000000000001</c:v>
                </c:pt>
                <c:pt idx="48">
                  <c:v>11.234999999999999</c:v>
                </c:pt>
                <c:pt idx="49">
                  <c:v>11.215</c:v>
                </c:pt>
                <c:pt idx="50">
                  <c:v>11.195</c:v>
                </c:pt>
              </c:numCache>
            </c:numRef>
          </c:xVal>
          <c:yVal>
            <c:numRef>
              <c:f>Sheet1!$H$3:$H$53</c:f>
              <c:numCache>
                <c:formatCode>General</c:formatCode>
                <c:ptCount val="51"/>
                <c:pt idx="0">
                  <c:v>634</c:v>
                </c:pt>
                <c:pt idx="1">
                  <c:v>575</c:v>
                </c:pt>
                <c:pt idx="2">
                  <c:v>528</c:v>
                </c:pt>
                <c:pt idx="3">
                  <c:v>483</c:v>
                </c:pt>
                <c:pt idx="4">
                  <c:v>439</c:v>
                </c:pt>
                <c:pt idx="5">
                  <c:v>395</c:v>
                </c:pt>
                <c:pt idx="6">
                  <c:v>356</c:v>
                </c:pt>
                <c:pt idx="7">
                  <c:v>317</c:v>
                </c:pt>
                <c:pt idx="8">
                  <c:v>280</c:v>
                </c:pt>
                <c:pt idx="9">
                  <c:v>244</c:v>
                </c:pt>
                <c:pt idx="10">
                  <c:v>217</c:v>
                </c:pt>
                <c:pt idx="11">
                  <c:v>193</c:v>
                </c:pt>
                <c:pt idx="12">
                  <c:v>174</c:v>
                </c:pt>
                <c:pt idx="13">
                  <c:v>163</c:v>
                </c:pt>
                <c:pt idx="14">
                  <c:v>153</c:v>
                </c:pt>
                <c:pt idx="15">
                  <c:v>145</c:v>
                </c:pt>
                <c:pt idx="16">
                  <c:v>138</c:v>
                </c:pt>
                <c:pt idx="17">
                  <c:v>135</c:v>
                </c:pt>
                <c:pt idx="18">
                  <c:v>131</c:v>
                </c:pt>
                <c:pt idx="19">
                  <c:v>105</c:v>
                </c:pt>
                <c:pt idx="20">
                  <c:v>72</c:v>
                </c:pt>
                <c:pt idx="21">
                  <c:v>41</c:v>
                </c:pt>
                <c:pt idx="22">
                  <c:v>4</c:v>
                </c:pt>
                <c:pt idx="23">
                  <c:v>-30</c:v>
                </c:pt>
                <c:pt idx="24">
                  <c:v>-64</c:v>
                </c:pt>
                <c:pt idx="25">
                  <c:v>-104</c:v>
                </c:pt>
                <c:pt idx="26">
                  <c:v>-140</c:v>
                </c:pt>
                <c:pt idx="27">
                  <c:v>-180</c:v>
                </c:pt>
                <c:pt idx="28">
                  <c:v>-214</c:v>
                </c:pt>
                <c:pt idx="29">
                  <c:v>-255</c:v>
                </c:pt>
                <c:pt idx="30">
                  <c:v>-293</c:v>
                </c:pt>
                <c:pt idx="31">
                  <c:v>-330</c:v>
                </c:pt>
                <c:pt idx="32">
                  <c:v>-366</c:v>
                </c:pt>
                <c:pt idx="33">
                  <c:v>-405</c:v>
                </c:pt>
                <c:pt idx="34">
                  <c:v>-441</c:v>
                </c:pt>
                <c:pt idx="35">
                  <c:v>-478</c:v>
                </c:pt>
                <c:pt idx="36">
                  <c:v>-514</c:v>
                </c:pt>
                <c:pt idx="37">
                  <c:v>-551</c:v>
                </c:pt>
                <c:pt idx="38">
                  <c:v>-586</c:v>
                </c:pt>
                <c:pt idx="39">
                  <c:v>-621</c:v>
                </c:pt>
                <c:pt idx="40">
                  <c:v>-656</c:v>
                </c:pt>
                <c:pt idx="41">
                  <c:v>-688</c:v>
                </c:pt>
                <c:pt idx="42">
                  <c:v>-725</c:v>
                </c:pt>
                <c:pt idx="43">
                  <c:v>-758</c:v>
                </c:pt>
                <c:pt idx="44">
                  <c:v>-794</c:v>
                </c:pt>
                <c:pt idx="45">
                  <c:v>-825</c:v>
                </c:pt>
                <c:pt idx="46">
                  <c:v>-858</c:v>
                </c:pt>
                <c:pt idx="47">
                  <c:v>-888</c:v>
                </c:pt>
                <c:pt idx="48">
                  <c:v>-917</c:v>
                </c:pt>
                <c:pt idx="49">
                  <c:v>-944</c:v>
                </c:pt>
                <c:pt idx="50">
                  <c:v>-973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Sheet1!$C$3:$C$28</c:f>
              <c:numCache>
                <c:formatCode>0.00</c:formatCode>
                <c:ptCount val="26"/>
                <c:pt idx="0">
                  <c:v>12.195</c:v>
                </c:pt>
                <c:pt idx="1">
                  <c:v>12.175000000000002</c:v>
                </c:pt>
                <c:pt idx="2">
                  <c:v>12.155000000000003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12.095000000000002</c:v>
                </c:pt>
                <c:pt idx="6">
                  <c:v>12.075000000000003</c:v>
                </c:pt>
                <c:pt idx="7">
                  <c:v>12.055000000000001</c:v>
                </c:pt>
                <c:pt idx="8">
                  <c:v>12.035</c:v>
                </c:pt>
                <c:pt idx="9">
                  <c:v>12.015000000000002</c:v>
                </c:pt>
                <c:pt idx="10">
                  <c:v>11.995000000000003</c:v>
                </c:pt>
                <c:pt idx="11">
                  <c:v>11.975000000000001</c:v>
                </c:pt>
                <c:pt idx="12">
                  <c:v>11.955000000000002</c:v>
                </c:pt>
                <c:pt idx="13">
                  <c:v>11.935</c:v>
                </c:pt>
                <c:pt idx="14">
                  <c:v>11.915000000000003</c:v>
                </c:pt>
                <c:pt idx="15">
                  <c:v>11.895000000000001</c:v>
                </c:pt>
                <c:pt idx="16">
                  <c:v>11.875000000000002</c:v>
                </c:pt>
                <c:pt idx="17">
                  <c:v>11.855000000000002</c:v>
                </c:pt>
                <c:pt idx="18">
                  <c:v>11.835000000000003</c:v>
                </c:pt>
                <c:pt idx="19">
                  <c:v>11.815000000000001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11.755000000000003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</c:numCache>
            </c:numRef>
          </c:xVal>
          <c:yVal>
            <c:numRef>
              <c:f>Sheet1!$G$3:$G$28</c:f>
              <c:numCache>
                <c:formatCode>General</c:formatCode>
                <c:ptCount val="26"/>
                <c:pt idx="0">
                  <c:v>634</c:v>
                </c:pt>
                <c:pt idx="1">
                  <c:v>601</c:v>
                </c:pt>
                <c:pt idx="2">
                  <c:v>564</c:v>
                </c:pt>
                <c:pt idx="3">
                  <c:v>530</c:v>
                </c:pt>
                <c:pt idx="4">
                  <c:v>494</c:v>
                </c:pt>
                <c:pt idx="5">
                  <c:v>461</c:v>
                </c:pt>
                <c:pt idx="6">
                  <c:v>427</c:v>
                </c:pt>
                <c:pt idx="7">
                  <c:v>393</c:v>
                </c:pt>
                <c:pt idx="8">
                  <c:v>362</c:v>
                </c:pt>
                <c:pt idx="9">
                  <c:v>330</c:v>
                </c:pt>
                <c:pt idx="10">
                  <c:v>301</c:v>
                </c:pt>
                <c:pt idx="11">
                  <c:v>265</c:v>
                </c:pt>
                <c:pt idx="12">
                  <c:v>238</c:v>
                </c:pt>
                <c:pt idx="13">
                  <c:v>206</c:v>
                </c:pt>
                <c:pt idx="14">
                  <c:v>186</c:v>
                </c:pt>
                <c:pt idx="15">
                  <c:v>174</c:v>
                </c:pt>
                <c:pt idx="16">
                  <c:v>164</c:v>
                </c:pt>
                <c:pt idx="17">
                  <c:v>157</c:v>
                </c:pt>
                <c:pt idx="18">
                  <c:v>148</c:v>
                </c:pt>
                <c:pt idx="19">
                  <c:v>145</c:v>
                </c:pt>
                <c:pt idx="20">
                  <c:v>139</c:v>
                </c:pt>
                <c:pt idx="21">
                  <c:v>128</c:v>
                </c:pt>
                <c:pt idx="22">
                  <c:v>108</c:v>
                </c:pt>
                <c:pt idx="23">
                  <c:v>78</c:v>
                </c:pt>
                <c:pt idx="24">
                  <c:v>47</c:v>
                </c:pt>
                <c:pt idx="25">
                  <c:v>9</c:v>
                </c:pt>
              </c:numCache>
            </c:numRef>
          </c:yVal>
          <c:smooth val="1"/>
        </c:ser>
        <c:ser>
          <c:idx val="2"/>
          <c:order val="5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Sheet1!$C$28:$C$53</c:f>
              <c:numCache>
                <c:formatCode>0.00</c:formatCode>
                <c:ptCount val="26"/>
                <c:pt idx="0">
                  <c:v>11.695</c:v>
                </c:pt>
                <c:pt idx="1">
                  <c:v>11.675000000000002</c:v>
                </c:pt>
                <c:pt idx="2">
                  <c:v>11.655000000000003</c:v>
                </c:pt>
                <c:pt idx="3">
                  <c:v>11.635</c:v>
                </c:pt>
                <c:pt idx="4">
                  <c:v>11.615</c:v>
                </c:pt>
                <c:pt idx="5">
                  <c:v>11.595000000000001</c:v>
                </c:pt>
                <c:pt idx="6">
                  <c:v>11.575000000000001</c:v>
                </c:pt>
                <c:pt idx="7">
                  <c:v>11.555000000000001</c:v>
                </c:pt>
                <c:pt idx="8">
                  <c:v>11.535</c:v>
                </c:pt>
                <c:pt idx="9">
                  <c:v>11.515000000000001</c:v>
                </c:pt>
                <c:pt idx="10">
                  <c:v>11.495000000000001</c:v>
                </c:pt>
                <c:pt idx="11">
                  <c:v>11.475000000000001</c:v>
                </c:pt>
                <c:pt idx="12">
                  <c:v>11.455000000000002</c:v>
                </c:pt>
                <c:pt idx="13">
                  <c:v>11.435</c:v>
                </c:pt>
                <c:pt idx="14">
                  <c:v>11.415000000000001</c:v>
                </c:pt>
                <c:pt idx="15">
                  <c:v>11.395000000000001</c:v>
                </c:pt>
                <c:pt idx="16">
                  <c:v>11.375000000000002</c:v>
                </c:pt>
                <c:pt idx="17">
                  <c:v>11.355000000000002</c:v>
                </c:pt>
                <c:pt idx="18">
                  <c:v>11.335000000000001</c:v>
                </c:pt>
                <c:pt idx="19">
                  <c:v>11.315000000000001</c:v>
                </c:pt>
                <c:pt idx="20">
                  <c:v>11.295</c:v>
                </c:pt>
                <c:pt idx="21">
                  <c:v>11.275</c:v>
                </c:pt>
                <c:pt idx="22">
                  <c:v>11.255000000000001</c:v>
                </c:pt>
                <c:pt idx="23">
                  <c:v>11.234999999999999</c:v>
                </c:pt>
                <c:pt idx="24">
                  <c:v>11.215</c:v>
                </c:pt>
                <c:pt idx="25">
                  <c:v>11.195</c:v>
                </c:pt>
              </c:numCache>
            </c:numRef>
          </c:xVal>
          <c:yVal>
            <c:numRef>
              <c:f>Sheet1!$I$28:$I$53</c:f>
              <c:numCache>
                <c:formatCode>General</c:formatCode>
                <c:ptCount val="26"/>
                <c:pt idx="0">
                  <c:v>43</c:v>
                </c:pt>
                <c:pt idx="1">
                  <c:v>8</c:v>
                </c:pt>
                <c:pt idx="2">
                  <c:v>-25</c:v>
                </c:pt>
                <c:pt idx="3">
                  <c:v>-60</c:v>
                </c:pt>
                <c:pt idx="4">
                  <c:v>-97</c:v>
                </c:pt>
                <c:pt idx="5">
                  <c:v>-133</c:v>
                </c:pt>
                <c:pt idx="6">
                  <c:v>-171</c:v>
                </c:pt>
                <c:pt idx="7">
                  <c:v>-209</c:v>
                </c:pt>
                <c:pt idx="8">
                  <c:v>-246</c:v>
                </c:pt>
                <c:pt idx="9">
                  <c:v>-285</c:v>
                </c:pt>
                <c:pt idx="10">
                  <c:v>-323</c:v>
                </c:pt>
                <c:pt idx="11">
                  <c:v>-362</c:v>
                </c:pt>
                <c:pt idx="12">
                  <c:v>-400</c:v>
                </c:pt>
                <c:pt idx="13">
                  <c:v>-442</c:v>
                </c:pt>
                <c:pt idx="14">
                  <c:v>-479</c:v>
                </c:pt>
                <c:pt idx="15">
                  <c:v>-519</c:v>
                </c:pt>
                <c:pt idx="16">
                  <c:v>-560</c:v>
                </c:pt>
                <c:pt idx="17">
                  <c:v>-599</c:v>
                </c:pt>
                <c:pt idx="18">
                  <c:v>-640</c:v>
                </c:pt>
                <c:pt idx="19">
                  <c:v>-681</c:v>
                </c:pt>
                <c:pt idx="20">
                  <c:v>-723</c:v>
                </c:pt>
                <c:pt idx="21">
                  <c:v>-766</c:v>
                </c:pt>
                <c:pt idx="22">
                  <c:v>-810</c:v>
                </c:pt>
                <c:pt idx="23">
                  <c:v>-854</c:v>
                </c:pt>
                <c:pt idx="24">
                  <c:v>-906</c:v>
                </c:pt>
                <c:pt idx="25">
                  <c:v>-973</c:v>
                </c:pt>
              </c:numCache>
            </c:numRef>
          </c:yVal>
          <c:smooth val="1"/>
        </c:ser>
        <c:ser>
          <c:idx val="5"/>
          <c:order val="6"/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Sheet1!$C$3:$C$53</c:f>
              <c:numCache>
                <c:formatCode>0.00</c:formatCode>
                <c:ptCount val="51"/>
                <c:pt idx="0">
                  <c:v>12.195</c:v>
                </c:pt>
                <c:pt idx="1">
                  <c:v>12.175000000000002</c:v>
                </c:pt>
                <c:pt idx="2">
                  <c:v>12.155000000000003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12.095000000000002</c:v>
                </c:pt>
                <c:pt idx="6">
                  <c:v>12.075000000000003</c:v>
                </c:pt>
                <c:pt idx="7">
                  <c:v>12.055000000000001</c:v>
                </c:pt>
                <c:pt idx="8">
                  <c:v>12.035</c:v>
                </c:pt>
                <c:pt idx="9">
                  <c:v>12.015000000000002</c:v>
                </c:pt>
                <c:pt idx="10">
                  <c:v>11.995000000000003</c:v>
                </c:pt>
                <c:pt idx="11">
                  <c:v>11.975000000000001</c:v>
                </c:pt>
                <c:pt idx="12">
                  <c:v>11.955000000000002</c:v>
                </c:pt>
                <c:pt idx="13">
                  <c:v>11.935</c:v>
                </c:pt>
                <c:pt idx="14">
                  <c:v>11.915000000000003</c:v>
                </c:pt>
                <c:pt idx="15">
                  <c:v>11.895000000000001</c:v>
                </c:pt>
                <c:pt idx="16">
                  <c:v>11.875000000000002</c:v>
                </c:pt>
                <c:pt idx="17">
                  <c:v>11.855000000000002</c:v>
                </c:pt>
                <c:pt idx="18">
                  <c:v>11.835000000000003</c:v>
                </c:pt>
                <c:pt idx="19">
                  <c:v>11.815000000000001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11.755000000000003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  <c:pt idx="26">
                  <c:v>11.675000000000002</c:v>
                </c:pt>
                <c:pt idx="27">
                  <c:v>11.655000000000003</c:v>
                </c:pt>
                <c:pt idx="28">
                  <c:v>11.635</c:v>
                </c:pt>
                <c:pt idx="29">
                  <c:v>11.615</c:v>
                </c:pt>
                <c:pt idx="30">
                  <c:v>11.595000000000001</c:v>
                </c:pt>
                <c:pt idx="31">
                  <c:v>11.575000000000001</c:v>
                </c:pt>
                <c:pt idx="32">
                  <c:v>11.555000000000001</c:v>
                </c:pt>
                <c:pt idx="33">
                  <c:v>11.535</c:v>
                </c:pt>
                <c:pt idx="34">
                  <c:v>11.515000000000001</c:v>
                </c:pt>
                <c:pt idx="35">
                  <c:v>11.495000000000001</c:v>
                </c:pt>
                <c:pt idx="36">
                  <c:v>11.475000000000001</c:v>
                </c:pt>
                <c:pt idx="37">
                  <c:v>11.455000000000002</c:v>
                </c:pt>
                <c:pt idx="38">
                  <c:v>11.435</c:v>
                </c:pt>
                <c:pt idx="39">
                  <c:v>11.415000000000001</c:v>
                </c:pt>
                <c:pt idx="40">
                  <c:v>11.395000000000001</c:v>
                </c:pt>
                <c:pt idx="41">
                  <c:v>11.375000000000002</c:v>
                </c:pt>
                <c:pt idx="42">
                  <c:v>11.355000000000002</c:v>
                </c:pt>
                <c:pt idx="43">
                  <c:v>11.335000000000001</c:v>
                </c:pt>
                <c:pt idx="44">
                  <c:v>11.315000000000001</c:v>
                </c:pt>
                <c:pt idx="45">
                  <c:v>11.295</c:v>
                </c:pt>
                <c:pt idx="46">
                  <c:v>11.275</c:v>
                </c:pt>
                <c:pt idx="47">
                  <c:v>11.255000000000001</c:v>
                </c:pt>
                <c:pt idx="48">
                  <c:v>11.234999999999999</c:v>
                </c:pt>
                <c:pt idx="49">
                  <c:v>11.215</c:v>
                </c:pt>
                <c:pt idx="50">
                  <c:v>11.195</c:v>
                </c:pt>
              </c:numCache>
            </c:numRef>
          </c:xVal>
          <c:yVal>
            <c:numRef>
              <c:f>Sheet1!$M$3:$M$53</c:f>
              <c:numCache>
                <c:formatCode>General</c:formatCode>
                <c:ptCount val="51"/>
                <c:pt idx="0">
                  <c:v>630</c:v>
                </c:pt>
                <c:pt idx="1">
                  <c:v>572</c:v>
                </c:pt>
                <c:pt idx="2">
                  <c:v>524</c:v>
                </c:pt>
                <c:pt idx="3">
                  <c:v>476</c:v>
                </c:pt>
                <c:pt idx="4">
                  <c:v>432</c:v>
                </c:pt>
                <c:pt idx="5">
                  <c:v>391</c:v>
                </c:pt>
                <c:pt idx="6">
                  <c:v>350</c:v>
                </c:pt>
                <c:pt idx="7">
                  <c:v>310</c:v>
                </c:pt>
                <c:pt idx="8">
                  <c:v>272</c:v>
                </c:pt>
                <c:pt idx="9">
                  <c:v>235</c:v>
                </c:pt>
                <c:pt idx="10">
                  <c:v>200</c:v>
                </c:pt>
                <c:pt idx="11">
                  <c:v>184</c:v>
                </c:pt>
                <c:pt idx="12">
                  <c:v>168</c:v>
                </c:pt>
                <c:pt idx="13">
                  <c:v>153</c:v>
                </c:pt>
                <c:pt idx="14">
                  <c:v>143</c:v>
                </c:pt>
                <c:pt idx="15">
                  <c:v>136</c:v>
                </c:pt>
                <c:pt idx="16">
                  <c:v>132</c:v>
                </c:pt>
                <c:pt idx="17">
                  <c:v>124</c:v>
                </c:pt>
                <c:pt idx="18">
                  <c:v>117</c:v>
                </c:pt>
                <c:pt idx="19">
                  <c:v>99</c:v>
                </c:pt>
                <c:pt idx="20">
                  <c:v>69</c:v>
                </c:pt>
                <c:pt idx="21">
                  <c:v>39</c:v>
                </c:pt>
                <c:pt idx="22">
                  <c:v>6</c:v>
                </c:pt>
                <c:pt idx="23">
                  <c:v>-27</c:v>
                </c:pt>
                <c:pt idx="24">
                  <c:v>-60</c:v>
                </c:pt>
                <c:pt idx="25">
                  <c:v>-95</c:v>
                </c:pt>
                <c:pt idx="26">
                  <c:v>-132</c:v>
                </c:pt>
                <c:pt idx="27">
                  <c:v>-171</c:v>
                </c:pt>
                <c:pt idx="28">
                  <c:v>-209</c:v>
                </c:pt>
                <c:pt idx="29">
                  <c:v>-248</c:v>
                </c:pt>
                <c:pt idx="30">
                  <c:v>-288</c:v>
                </c:pt>
                <c:pt idx="31">
                  <c:v>-324</c:v>
                </c:pt>
                <c:pt idx="32">
                  <c:v>-361</c:v>
                </c:pt>
                <c:pt idx="33">
                  <c:v>-398</c:v>
                </c:pt>
                <c:pt idx="34">
                  <c:v>-434</c:v>
                </c:pt>
                <c:pt idx="35">
                  <c:v>-472</c:v>
                </c:pt>
                <c:pt idx="36">
                  <c:v>-507</c:v>
                </c:pt>
                <c:pt idx="37">
                  <c:v>-542</c:v>
                </c:pt>
                <c:pt idx="38">
                  <c:v>-576</c:v>
                </c:pt>
                <c:pt idx="39">
                  <c:v>-614</c:v>
                </c:pt>
                <c:pt idx="40">
                  <c:v>-647</c:v>
                </c:pt>
                <c:pt idx="41">
                  <c:v>-681</c:v>
                </c:pt>
                <c:pt idx="42">
                  <c:v>-716</c:v>
                </c:pt>
                <c:pt idx="43">
                  <c:v>-748</c:v>
                </c:pt>
                <c:pt idx="44">
                  <c:v>-782</c:v>
                </c:pt>
                <c:pt idx="45">
                  <c:v>-816</c:v>
                </c:pt>
                <c:pt idx="46">
                  <c:v>-852</c:v>
                </c:pt>
                <c:pt idx="47">
                  <c:v>-884</c:v>
                </c:pt>
                <c:pt idx="48">
                  <c:v>-918</c:v>
                </c:pt>
                <c:pt idx="49">
                  <c:v>-947</c:v>
                </c:pt>
                <c:pt idx="50">
                  <c:v>-980</c:v>
                </c:pt>
              </c:numCache>
            </c:numRef>
          </c:yVal>
          <c:smooth val="1"/>
        </c:ser>
        <c:ser>
          <c:idx val="6"/>
          <c:order val="7"/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Sheet1!$C$3:$C$28</c:f>
              <c:numCache>
                <c:formatCode>0.00</c:formatCode>
                <c:ptCount val="26"/>
                <c:pt idx="0">
                  <c:v>12.195</c:v>
                </c:pt>
                <c:pt idx="1">
                  <c:v>12.175000000000002</c:v>
                </c:pt>
                <c:pt idx="2">
                  <c:v>12.155000000000003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12.095000000000002</c:v>
                </c:pt>
                <c:pt idx="6">
                  <c:v>12.075000000000003</c:v>
                </c:pt>
                <c:pt idx="7">
                  <c:v>12.055000000000001</c:v>
                </c:pt>
                <c:pt idx="8">
                  <c:v>12.035</c:v>
                </c:pt>
                <c:pt idx="9">
                  <c:v>12.015000000000002</c:v>
                </c:pt>
                <c:pt idx="10">
                  <c:v>11.995000000000003</c:v>
                </c:pt>
                <c:pt idx="11">
                  <c:v>11.975000000000001</c:v>
                </c:pt>
                <c:pt idx="12">
                  <c:v>11.955000000000002</c:v>
                </c:pt>
                <c:pt idx="13">
                  <c:v>11.935</c:v>
                </c:pt>
                <c:pt idx="14">
                  <c:v>11.915000000000003</c:v>
                </c:pt>
                <c:pt idx="15">
                  <c:v>11.895000000000001</c:v>
                </c:pt>
                <c:pt idx="16">
                  <c:v>11.875000000000002</c:v>
                </c:pt>
                <c:pt idx="17">
                  <c:v>11.855000000000002</c:v>
                </c:pt>
                <c:pt idx="18">
                  <c:v>11.835000000000003</c:v>
                </c:pt>
                <c:pt idx="19">
                  <c:v>11.815000000000001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11.755000000000003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</c:numCache>
            </c:numRef>
          </c:xVal>
          <c:yVal>
            <c:numRef>
              <c:f>Sheet1!$L$3:$L$28</c:f>
              <c:numCache>
                <c:formatCode>General</c:formatCode>
                <c:ptCount val="26"/>
                <c:pt idx="0">
                  <c:v>630</c:v>
                </c:pt>
                <c:pt idx="1">
                  <c:v>596</c:v>
                </c:pt>
                <c:pt idx="2">
                  <c:v>563</c:v>
                </c:pt>
                <c:pt idx="3">
                  <c:v>526</c:v>
                </c:pt>
                <c:pt idx="4">
                  <c:v>490</c:v>
                </c:pt>
                <c:pt idx="5">
                  <c:v>457</c:v>
                </c:pt>
                <c:pt idx="6">
                  <c:v>418</c:v>
                </c:pt>
                <c:pt idx="7">
                  <c:v>383</c:v>
                </c:pt>
                <c:pt idx="8">
                  <c:v>350</c:v>
                </c:pt>
                <c:pt idx="9">
                  <c:v>316</c:v>
                </c:pt>
                <c:pt idx="10">
                  <c:v>284</c:v>
                </c:pt>
                <c:pt idx="11">
                  <c:v>249</c:v>
                </c:pt>
                <c:pt idx="12">
                  <c:v>220</c:v>
                </c:pt>
                <c:pt idx="13">
                  <c:v>190</c:v>
                </c:pt>
                <c:pt idx="14">
                  <c:v>180</c:v>
                </c:pt>
                <c:pt idx="15">
                  <c:v>167</c:v>
                </c:pt>
                <c:pt idx="16">
                  <c:v>155</c:v>
                </c:pt>
                <c:pt idx="17">
                  <c:v>146</c:v>
                </c:pt>
                <c:pt idx="18">
                  <c:v>137</c:v>
                </c:pt>
                <c:pt idx="19">
                  <c:v>129</c:v>
                </c:pt>
                <c:pt idx="20">
                  <c:v>127</c:v>
                </c:pt>
                <c:pt idx="21">
                  <c:v>119</c:v>
                </c:pt>
                <c:pt idx="22">
                  <c:v>100</c:v>
                </c:pt>
                <c:pt idx="23">
                  <c:v>72</c:v>
                </c:pt>
                <c:pt idx="24">
                  <c:v>39</c:v>
                </c:pt>
                <c:pt idx="25">
                  <c:v>-2</c:v>
                </c:pt>
              </c:numCache>
            </c:numRef>
          </c:yVal>
          <c:smooth val="1"/>
        </c:ser>
        <c:ser>
          <c:idx val="2"/>
          <c:order val="8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Sheet1!$C$28:$C$53</c:f>
              <c:numCache>
                <c:formatCode>0.00</c:formatCode>
                <c:ptCount val="26"/>
                <c:pt idx="0">
                  <c:v>11.695</c:v>
                </c:pt>
                <c:pt idx="1">
                  <c:v>11.675000000000002</c:v>
                </c:pt>
                <c:pt idx="2">
                  <c:v>11.655000000000003</c:v>
                </c:pt>
                <c:pt idx="3">
                  <c:v>11.635</c:v>
                </c:pt>
                <c:pt idx="4">
                  <c:v>11.615</c:v>
                </c:pt>
                <c:pt idx="5">
                  <c:v>11.595000000000001</c:v>
                </c:pt>
                <c:pt idx="6">
                  <c:v>11.575000000000001</c:v>
                </c:pt>
                <c:pt idx="7">
                  <c:v>11.555000000000001</c:v>
                </c:pt>
                <c:pt idx="8">
                  <c:v>11.535</c:v>
                </c:pt>
                <c:pt idx="9">
                  <c:v>11.515000000000001</c:v>
                </c:pt>
                <c:pt idx="10">
                  <c:v>11.495000000000001</c:v>
                </c:pt>
                <c:pt idx="11">
                  <c:v>11.475000000000001</c:v>
                </c:pt>
                <c:pt idx="12">
                  <c:v>11.455000000000002</c:v>
                </c:pt>
                <c:pt idx="13">
                  <c:v>11.435</c:v>
                </c:pt>
                <c:pt idx="14">
                  <c:v>11.415000000000001</c:v>
                </c:pt>
                <c:pt idx="15">
                  <c:v>11.395000000000001</c:v>
                </c:pt>
                <c:pt idx="16">
                  <c:v>11.375000000000002</c:v>
                </c:pt>
                <c:pt idx="17">
                  <c:v>11.355000000000002</c:v>
                </c:pt>
                <c:pt idx="18">
                  <c:v>11.335000000000001</c:v>
                </c:pt>
                <c:pt idx="19">
                  <c:v>11.315000000000001</c:v>
                </c:pt>
                <c:pt idx="20">
                  <c:v>11.295</c:v>
                </c:pt>
                <c:pt idx="21">
                  <c:v>11.275</c:v>
                </c:pt>
                <c:pt idx="22">
                  <c:v>11.255000000000001</c:v>
                </c:pt>
                <c:pt idx="23">
                  <c:v>11.234999999999999</c:v>
                </c:pt>
                <c:pt idx="24">
                  <c:v>11.215</c:v>
                </c:pt>
                <c:pt idx="25">
                  <c:v>11.195</c:v>
                </c:pt>
              </c:numCache>
            </c:numRef>
          </c:xVal>
          <c:yVal>
            <c:numRef>
              <c:f>Sheet1!$N$28:$N$53</c:f>
              <c:numCache>
                <c:formatCode>General</c:formatCode>
                <c:ptCount val="26"/>
                <c:pt idx="0">
                  <c:v>33</c:v>
                </c:pt>
                <c:pt idx="1">
                  <c:v>0</c:v>
                </c:pt>
                <c:pt idx="2">
                  <c:v>-35</c:v>
                </c:pt>
                <c:pt idx="3">
                  <c:v>-73</c:v>
                </c:pt>
                <c:pt idx="4">
                  <c:v>-112</c:v>
                </c:pt>
                <c:pt idx="5">
                  <c:v>-150</c:v>
                </c:pt>
                <c:pt idx="6">
                  <c:v>-187</c:v>
                </c:pt>
                <c:pt idx="7">
                  <c:v>-225</c:v>
                </c:pt>
                <c:pt idx="8">
                  <c:v>-261</c:v>
                </c:pt>
                <c:pt idx="9">
                  <c:v>-299</c:v>
                </c:pt>
                <c:pt idx="10">
                  <c:v>-337</c:v>
                </c:pt>
                <c:pt idx="11">
                  <c:v>-376</c:v>
                </c:pt>
                <c:pt idx="12">
                  <c:v>-412</c:v>
                </c:pt>
                <c:pt idx="13">
                  <c:v>-451</c:v>
                </c:pt>
                <c:pt idx="14">
                  <c:v>-490</c:v>
                </c:pt>
                <c:pt idx="15">
                  <c:v>-530</c:v>
                </c:pt>
                <c:pt idx="16">
                  <c:v>-570</c:v>
                </c:pt>
                <c:pt idx="17">
                  <c:v>-609</c:v>
                </c:pt>
                <c:pt idx="18">
                  <c:v>-649</c:v>
                </c:pt>
                <c:pt idx="19">
                  <c:v>-690</c:v>
                </c:pt>
                <c:pt idx="20">
                  <c:v>-732</c:v>
                </c:pt>
                <c:pt idx="21">
                  <c:v>-775</c:v>
                </c:pt>
                <c:pt idx="22">
                  <c:v>-820</c:v>
                </c:pt>
                <c:pt idx="23">
                  <c:v>-865</c:v>
                </c:pt>
                <c:pt idx="24">
                  <c:v>-914</c:v>
                </c:pt>
                <c:pt idx="25">
                  <c:v>-980</c:v>
                </c:pt>
              </c:numCache>
            </c:numRef>
          </c:yVal>
          <c:smooth val="1"/>
        </c:ser>
        <c:dLbls/>
        <c:axId val="33007872"/>
        <c:axId val="33022336"/>
      </c:scatterChart>
      <c:valAx>
        <c:axId val="33007872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Displacement  -  Total Width of Flex Connector  -  inches</a:t>
                </a:r>
              </a:p>
            </c:rich>
          </c:tx>
          <c:layout>
            <c:manualLayout>
              <c:xMode val="edge"/>
              <c:yMode val="edge"/>
              <c:x val="0.21276595744680854"/>
              <c:y val="0.91806722689075626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22336"/>
        <c:crosses val="autoZero"/>
        <c:crossBetween val="midCat"/>
      </c:valAx>
      <c:valAx>
        <c:axId val="330223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Load  -  lbs</a:t>
                </a:r>
              </a:p>
            </c:rich>
          </c:tx>
          <c:layout>
            <c:manualLayout>
              <c:xMode val="edge"/>
              <c:yMode val="edge"/>
              <c:x val="2.1276595744680851E-2"/>
              <c:y val="0.4411764705882353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078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632978723404265"/>
          <c:y val="0.31722689075630256"/>
          <c:w val="0.11303191489361698"/>
          <c:h val="0.41806722689075632"/>
        </c:manualLayout>
      </c:layout>
      <c:spPr>
        <a:solidFill>
          <a:srgbClr val="FFFFFF"/>
        </a:solidFill>
        <a:ln w="3175">
          <a:solidFill>
            <a:srgbClr val="FF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Flex Connector No. 2 - Load Cycles 2 and 3</a:t>
            </a:r>
          </a:p>
        </c:rich>
      </c:tx>
      <c:layout/>
      <c:spPr>
        <a:noFill/>
        <a:ln w="25400">
          <a:noFill/>
        </a:ln>
      </c:spPr>
    </c:title>
    <c:plotArea>
      <c:layout/>
      <c:scatterChart>
        <c:scatterStyle val="smooth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Sheet1!$C$3:$C$53</c:f>
              <c:numCache>
                <c:formatCode>0.00</c:formatCode>
                <c:ptCount val="51"/>
                <c:pt idx="0">
                  <c:v>12.195</c:v>
                </c:pt>
                <c:pt idx="1">
                  <c:v>12.175000000000001</c:v>
                </c:pt>
                <c:pt idx="2">
                  <c:v>12.155000000000001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12.095000000000001</c:v>
                </c:pt>
                <c:pt idx="6">
                  <c:v>12.075000000000001</c:v>
                </c:pt>
                <c:pt idx="7">
                  <c:v>12.055</c:v>
                </c:pt>
                <c:pt idx="8">
                  <c:v>12.035</c:v>
                </c:pt>
                <c:pt idx="9">
                  <c:v>12.015000000000001</c:v>
                </c:pt>
                <c:pt idx="10">
                  <c:v>11.995000000000001</c:v>
                </c:pt>
                <c:pt idx="11">
                  <c:v>11.975</c:v>
                </c:pt>
                <c:pt idx="12">
                  <c:v>11.955</c:v>
                </c:pt>
                <c:pt idx="13">
                  <c:v>11.935</c:v>
                </c:pt>
                <c:pt idx="14">
                  <c:v>11.915000000000001</c:v>
                </c:pt>
                <c:pt idx="15">
                  <c:v>11.895</c:v>
                </c:pt>
                <c:pt idx="16">
                  <c:v>11.875</c:v>
                </c:pt>
                <c:pt idx="17">
                  <c:v>11.855</c:v>
                </c:pt>
                <c:pt idx="18">
                  <c:v>11.835000000000001</c:v>
                </c:pt>
                <c:pt idx="19">
                  <c:v>11.815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11.755000000000001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  <c:pt idx="26">
                  <c:v>11.675000000000001</c:v>
                </c:pt>
                <c:pt idx="27">
                  <c:v>11.655000000000001</c:v>
                </c:pt>
                <c:pt idx="28">
                  <c:v>11.635</c:v>
                </c:pt>
                <c:pt idx="29">
                  <c:v>11.614999999999998</c:v>
                </c:pt>
                <c:pt idx="30">
                  <c:v>11.594999999999999</c:v>
                </c:pt>
                <c:pt idx="31">
                  <c:v>11.574999999999999</c:v>
                </c:pt>
                <c:pt idx="32">
                  <c:v>11.555</c:v>
                </c:pt>
                <c:pt idx="33">
                  <c:v>11.535</c:v>
                </c:pt>
                <c:pt idx="34">
                  <c:v>11.514999999999999</c:v>
                </c:pt>
                <c:pt idx="35">
                  <c:v>11.494999999999999</c:v>
                </c:pt>
                <c:pt idx="36">
                  <c:v>11.475</c:v>
                </c:pt>
                <c:pt idx="37">
                  <c:v>11.455</c:v>
                </c:pt>
                <c:pt idx="38">
                  <c:v>11.434999999999999</c:v>
                </c:pt>
                <c:pt idx="39">
                  <c:v>11.414999999999999</c:v>
                </c:pt>
                <c:pt idx="40">
                  <c:v>11.395</c:v>
                </c:pt>
                <c:pt idx="41">
                  <c:v>11.375</c:v>
                </c:pt>
                <c:pt idx="42">
                  <c:v>11.354999999999999</c:v>
                </c:pt>
                <c:pt idx="43">
                  <c:v>11.334999999999999</c:v>
                </c:pt>
                <c:pt idx="44">
                  <c:v>11.315</c:v>
                </c:pt>
                <c:pt idx="45">
                  <c:v>11.295</c:v>
                </c:pt>
                <c:pt idx="46">
                  <c:v>11.274999999999999</c:v>
                </c:pt>
                <c:pt idx="47">
                  <c:v>11.254999999999999</c:v>
                </c:pt>
                <c:pt idx="48">
                  <c:v>11.234999999999999</c:v>
                </c:pt>
                <c:pt idx="49">
                  <c:v>11.215</c:v>
                </c:pt>
                <c:pt idx="50">
                  <c:v>11.195</c:v>
                </c:pt>
              </c:numCache>
            </c:numRef>
          </c:xVal>
          <c:yVal>
            <c:numRef>
              <c:f>Sheet1!$H$3:$H$53</c:f>
              <c:numCache>
                <c:formatCode>General</c:formatCode>
                <c:ptCount val="51"/>
                <c:pt idx="0">
                  <c:v>634</c:v>
                </c:pt>
                <c:pt idx="1">
                  <c:v>575</c:v>
                </c:pt>
                <c:pt idx="2">
                  <c:v>528</c:v>
                </c:pt>
                <c:pt idx="3">
                  <c:v>483</c:v>
                </c:pt>
                <c:pt idx="4">
                  <c:v>439</c:v>
                </c:pt>
                <c:pt idx="5">
                  <c:v>395</c:v>
                </c:pt>
                <c:pt idx="6">
                  <c:v>356</c:v>
                </c:pt>
                <c:pt idx="7">
                  <c:v>317</c:v>
                </c:pt>
                <c:pt idx="8">
                  <c:v>280</c:v>
                </c:pt>
                <c:pt idx="9">
                  <c:v>244</c:v>
                </c:pt>
                <c:pt idx="10">
                  <c:v>217</c:v>
                </c:pt>
                <c:pt idx="11">
                  <c:v>193</c:v>
                </c:pt>
                <c:pt idx="12">
                  <c:v>174</c:v>
                </c:pt>
                <c:pt idx="13">
                  <c:v>163</c:v>
                </c:pt>
                <c:pt idx="14">
                  <c:v>153</c:v>
                </c:pt>
                <c:pt idx="15">
                  <c:v>145</c:v>
                </c:pt>
                <c:pt idx="16">
                  <c:v>138</c:v>
                </c:pt>
                <c:pt idx="17">
                  <c:v>135</c:v>
                </c:pt>
                <c:pt idx="18">
                  <c:v>131</c:v>
                </c:pt>
                <c:pt idx="19">
                  <c:v>105</c:v>
                </c:pt>
                <c:pt idx="20">
                  <c:v>72</c:v>
                </c:pt>
                <c:pt idx="21">
                  <c:v>41</c:v>
                </c:pt>
                <c:pt idx="22">
                  <c:v>4</c:v>
                </c:pt>
                <c:pt idx="23">
                  <c:v>-30</c:v>
                </c:pt>
                <c:pt idx="24">
                  <c:v>-64</c:v>
                </c:pt>
                <c:pt idx="25">
                  <c:v>-104</c:v>
                </c:pt>
                <c:pt idx="26">
                  <c:v>-140</c:v>
                </c:pt>
                <c:pt idx="27">
                  <c:v>-180</c:v>
                </c:pt>
                <c:pt idx="28">
                  <c:v>-214</c:v>
                </c:pt>
                <c:pt idx="29">
                  <c:v>-255</c:v>
                </c:pt>
                <c:pt idx="30">
                  <c:v>-293</c:v>
                </c:pt>
                <c:pt idx="31">
                  <c:v>-330</c:v>
                </c:pt>
                <c:pt idx="32">
                  <c:v>-366</c:v>
                </c:pt>
                <c:pt idx="33">
                  <c:v>-405</c:v>
                </c:pt>
                <c:pt idx="34">
                  <c:v>-441</c:v>
                </c:pt>
                <c:pt idx="35">
                  <c:v>-478</c:v>
                </c:pt>
                <c:pt idx="36">
                  <c:v>-514</c:v>
                </c:pt>
                <c:pt idx="37">
                  <c:v>-551</c:v>
                </c:pt>
                <c:pt idx="38">
                  <c:v>-586</c:v>
                </c:pt>
                <c:pt idx="39">
                  <c:v>-621</c:v>
                </c:pt>
                <c:pt idx="40">
                  <c:v>-656</c:v>
                </c:pt>
                <c:pt idx="41">
                  <c:v>-688</c:v>
                </c:pt>
                <c:pt idx="42">
                  <c:v>-725</c:v>
                </c:pt>
                <c:pt idx="43">
                  <c:v>-758</c:v>
                </c:pt>
                <c:pt idx="44">
                  <c:v>-794</c:v>
                </c:pt>
                <c:pt idx="45">
                  <c:v>-825</c:v>
                </c:pt>
                <c:pt idx="46">
                  <c:v>-858</c:v>
                </c:pt>
                <c:pt idx="47">
                  <c:v>-888</c:v>
                </c:pt>
                <c:pt idx="48">
                  <c:v>-917</c:v>
                </c:pt>
                <c:pt idx="49">
                  <c:v>-944</c:v>
                </c:pt>
                <c:pt idx="50">
                  <c:v>-973</c:v>
                </c:pt>
              </c:numCache>
            </c:numRef>
          </c:yVal>
          <c:smooth val="1"/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Sheet1!$C$3:$C$28</c:f>
              <c:numCache>
                <c:formatCode>0.00</c:formatCode>
                <c:ptCount val="26"/>
                <c:pt idx="0">
                  <c:v>12.195</c:v>
                </c:pt>
                <c:pt idx="1">
                  <c:v>12.175000000000001</c:v>
                </c:pt>
                <c:pt idx="2">
                  <c:v>12.155000000000001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12.095000000000001</c:v>
                </c:pt>
                <c:pt idx="6">
                  <c:v>12.075000000000001</c:v>
                </c:pt>
                <c:pt idx="7">
                  <c:v>12.055</c:v>
                </c:pt>
                <c:pt idx="8">
                  <c:v>12.035</c:v>
                </c:pt>
                <c:pt idx="9">
                  <c:v>12.015000000000001</c:v>
                </c:pt>
                <c:pt idx="10">
                  <c:v>11.995000000000001</c:v>
                </c:pt>
                <c:pt idx="11">
                  <c:v>11.975</c:v>
                </c:pt>
                <c:pt idx="12">
                  <c:v>11.955</c:v>
                </c:pt>
                <c:pt idx="13">
                  <c:v>11.935</c:v>
                </c:pt>
                <c:pt idx="14">
                  <c:v>11.915000000000001</c:v>
                </c:pt>
                <c:pt idx="15">
                  <c:v>11.895</c:v>
                </c:pt>
                <c:pt idx="16">
                  <c:v>11.875</c:v>
                </c:pt>
                <c:pt idx="17">
                  <c:v>11.855</c:v>
                </c:pt>
                <c:pt idx="18">
                  <c:v>11.835000000000001</c:v>
                </c:pt>
                <c:pt idx="19">
                  <c:v>11.815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11.755000000000001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</c:numCache>
            </c:numRef>
          </c:xVal>
          <c:yVal>
            <c:numRef>
              <c:f>Sheet1!$G$3:$G$28</c:f>
              <c:numCache>
                <c:formatCode>General</c:formatCode>
                <c:ptCount val="26"/>
                <c:pt idx="0">
                  <c:v>634</c:v>
                </c:pt>
                <c:pt idx="1">
                  <c:v>601</c:v>
                </c:pt>
                <c:pt idx="2">
                  <c:v>564</c:v>
                </c:pt>
                <c:pt idx="3">
                  <c:v>530</c:v>
                </c:pt>
                <c:pt idx="4">
                  <c:v>494</c:v>
                </c:pt>
                <c:pt idx="5">
                  <c:v>461</c:v>
                </c:pt>
                <c:pt idx="6">
                  <c:v>427</c:v>
                </c:pt>
                <c:pt idx="7">
                  <c:v>393</c:v>
                </c:pt>
                <c:pt idx="8">
                  <c:v>362</c:v>
                </c:pt>
                <c:pt idx="9">
                  <c:v>330</c:v>
                </c:pt>
                <c:pt idx="10">
                  <c:v>301</c:v>
                </c:pt>
                <c:pt idx="11">
                  <c:v>265</c:v>
                </c:pt>
                <c:pt idx="12">
                  <c:v>238</c:v>
                </c:pt>
                <c:pt idx="13">
                  <c:v>206</c:v>
                </c:pt>
                <c:pt idx="14">
                  <c:v>186</c:v>
                </c:pt>
                <c:pt idx="15">
                  <c:v>174</c:v>
                </c:pt>
                <c:pt idx="16">
                  <c:v>164</c:v>
                </c:pt>
                <c:pt idx="17">
                  <c:v>157</c:v>
                </c:pt>
                <c:pt idx="18">
                  <c:v>148</c:v>
                </c:pt>
                <c:pt idx="19">
                  <c:v>145</c:v>
                </c:pt>
                <c:pt idx="20">
                  <c:v>139</c:v>
                </c:pt>
                <c:pt idx="21">
                  <c:v>128</c:v>
                </c:pt>
                <c:pt idx="22">
                  <c:v>108</c:v>
                </c:pt>
                <c:pt idx="23">
                  <c:v>78</c:v>
                </c:pt>
                <c:pt idx="24">
                  <c:v>47</c:v>
                </c:pt>
                <c:pt idx="25">
                  <c:v>9</c:v>
                </c:pt>
              </c:numCache>
            </c:numRef>
          </c:yVal>
          <c:smooth val="1"/>
        </c:ser>
        <c:ser>
          <c:idx val="2"/>
          <c:order val="2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Sheet1!$C$28:$C$53</c:f>
              <c:numCache>
                <c:formatCode>0.00</c:formatCode>
                <c:ptCount val="26"/>
                <c:pt idx="0">
                  <c:v>11.695</c:v>
                </c:pt>
                <c:pt idx="1">
                  <c:v>11.675000000000001</c:v>
                </c:pt>
                <c:pt idx="2">
                  <c:v>11.655000000000001</c:v>
                </c:pt>
                <c:pt idx="3">
                  <c:v>11.635</c:v>
                </c:pt>
                <c:pt idx="4">
                  <c:v>11.614999999999998</c:v>
                </c:pt>
                <c:pt idx="5">
                  <c:v>11.594999999999999</c:v>
                </c:pt>
                <c:pt idx="6">
                  <c:v>11.574999999999999</c:v>
                </c:pt>
                <c:pt idx="7">
                  <c:v>11.555</c:v>
                </c:pt>
                <c:pt idx="8">
                  <c:v>11.535</c:v>
                </c:pt>
                <c:pt idx="9">
                  <c:v>11.514999999999999</c:v>
                </c:pt>
                <c:pt idx="10">
                  <c:v>11.494999999999999</c:v>
                </c:pt>
                <c:pt idx="11">
                  <c:v>11.475</c:v>
                </c:pt>
                <c:pt idx="12">
                  <c:v>11.455</c:v>
                </c:pt>
                <c:pt idx="13">
                  <c:v>11.434999999999999</c:v>
                </c:pt>
                <c:pt idx="14">
                  <c:v>11.414999999999999</c:v>
                </c:pt>
                <c:pt idx="15">
                  <c:v>11.395</c:v>
                </c:pt>
                <c:pt idx="16">
                  <c:v>11.375</c:v>
                </c:pt>
                <c:pt idx="17">
                  <c:v>11.354999999999999</c:v>
                </c:pt>
                <c:pt idx="18">
                  <c:v>11.334999999999999</c:v>
                </c:pt>
                <c:pt idx="19">
                  <c:v>11.315</c:v>
                </c:pt>
                <c:pt idx="20">
                  <c:v>11.295</c:v>
                </c:pt>
                <c:pt idx="21">
                  <c:v>11.274999999999999</c:v>
                </c:pt>
                <c:pt idx="22">
                  <c:v>11.254999999999999</c:v>
                </c:pt>
                <c:pt idx="23">
                  <c:v>11.234999999999999</c:v>
                </c:pt>
                <c:pt idx="24">
                  <c:v>11.215</c:v>
                </c:pt>
                <c:pt idx="25">
                  <c:v>11.195</c:v>
                </c:pt>
              </c:numCache>
            </c:numRef>
          </c:xVal>
          <c:yVal>
            <c:numRef>
              <c:f>Sheet1!$I$28:$I$53</c:f>
              <c:numCache>
                <c:formatCode>General</c:formatCode>
                <c:ptCount val="26"/>
                <c:pt idx="0">
                  <c:v>43</c:v>
                </c:pt>
                <c:pt idx="1">
                  <c:v>8</c:v>
                </c:pt>
                <c:pt idx="2">
                  <c:v>-25</c:v>
                </c:pt>
                <c:pt idx="3">
                  <c:v>-60</c:v>
                </c:pt>
                <c:pt idx="4">
                  <c:v>-97</c:v>
                </c:pt>
                <c:pt idx="5">
                  <c:v>-133</c:v>
                </c:pt>
                <c:pt idx="6">
                  <c:v>-171</c:v>
                </c:pt>
                <c:pt idx="7">
                  <c:v>-209</c:v>
                </c:pt>
                <c:pt idx="8">
                  <c:v>-246</c:v>
                </c:pt>
                <c:pt idx="9">
                  <c:v>-285</c:v>
                </c:pt>
                <c:pt idx="10">
                  <c:v>-323</c:v>
                </c:pt>
                <c:pt idx="11">
                  <c:v>-362</c:v>
                </c:pt>
                <c:pt idx="12">
                  <c:v>-400</c:v>
                </c:pt>
                <c:pt idx="13">
                  <c:v>-442</c:v>
                </c:pt>
                <c:pt idx="14">
                  <c:v>-479</c:v>
                </c:pt>
                <c:pt idx="15">
                  <c:v>-519</c:v>
                </c:pt>
                <c:pt idx="16">
                  <c:v>-560</c:v>
                </c:pt>
                <c:pt idx="17">
                  <c:v>-599</c:v>
                </c:pt>
                <c:pt idx="18">
                  <c:v>-640</c:v>
                </c:pt>
                <c:pt idx="19">
                  <c:v>-681</c:v>
                </c:pt>
                <c:pt idx="20">
                  <c:v>-723</c:v>
                </c:pt>
                <c:pt idx="21">
                  <c:v>-766</c:v>
                </c:pt>
                <c:pt idx="22">
                  <c:v>-810</c:v>
                </c:pt>
                <c:pt idx="23">
                  <c:v>-854</c:v>
                </c:pt>
                <c:pt idx="24">
                  <c:v>-906</c:v>
                </c:pt>
                <c:pt idx="25">
                  <c:v>-973</c:v>
                </c:pt>
              </c:numCache>
            </c:numRef>
          </c:yVal>
          <c:smooth val="1"/>
        </c:ser>
        <c:ser>
          <c:idx val="3"/>
          <c:order val="3"/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trendline>
            <c:trendlineType val="linear"/>
            <c:dispEq val="1"/>
            <c:trendlineLbl>
              <c:layout>
                <c:manualLayout>
                  <c:x val="0.5414149526129951"/>
                  <c:y val="-0.26058601165420381"/>
                </c:manualLayout>
              </c:layout>
              <c:numFmt formatCode="General" sourceLinked="0"/>
            </c:trendlineLbl>
          </c:trendline>
          <c:xVal>
            <c:numRef>
              <c:f>Sheet1!$C$29:$C$47</c:f>
              <c:numCache>
                <c:formatCode>0.00</c:formatCode>
                <c:ptCount val="19"/>
                <c:pt idx="0">
                  <c:v>11.675000000000001</c:v>
                </c:pt>
                <c:pt idx="1">
                  <c:v>11.655000000000001</c:v>
                </c:pt>
                <c:pt idx="2">
                  <c:v>11.635</c:v>
                </c:pt>
                <c:pt idx="3">
                  <c:v>11.614999999999998</c:v>
                </c:pt>
                <c:pt idx="4">
                  <c:v>11.594999999999999</c:v>
                </c:pt>
                <c:pt idx="5">
                  <c:v>11.574999999999999</c:v>
                </c:pt>
                <c:pt idx="6">
                  <c:v>11.555</c:v>
                </c:pt>
                <c:pt idx="7">
                  <c:v>11.535</c:v>
                </c:pt>
                <c:pt idx="8">
                  <c:v>11.514999999999999</c:v>
                </c:pt>
                <c:pt idx="9">
                  <c:v>11.494999999999999</c:v>
                </c:pt>
                <c:pt idx="10">
                  <c:v>11.475</c:v>
                </c:pt>
                <c:pt idx="11">
                  <c:v>11.455</c:v>
                </c:pt>
                <c:pt idx="12">
                  <c:v>11.434999999999999</c:v>
                </c:pt>
                <c:pt idx="13">
                  <c:v>11.414999999999999</c:v>
                </c:pt>
                <c:pt idx="14">
                  <c:v>11.395</c:v>
                </c:pt>
                <c:pt idx="15">
                  <c:v>11.375</c:v>
                </c:pt>
                <c:pt idx="16">
                  <c:v>11.354999999999999</c:v>
                </c:pt>
                <c:pt idx="17">
                  <c:v>11.334999999999999</c:v>
                </c:pt>
                <c:pt idx="18">
                  <c:v>11.315</c:v>
                </c:pt>
              </c:numCache>
            </c:numRef>
          </c:xVal>
          <c:yVal>
            <c:numRef>
              <c:f>Sheet1!$M$29:$M$47</c:f>
              <c:numCache>
                <c:formatCode>General</c:formatCode>
                <c:ptCount val="19"/>
                <c:pt idx="0">
                  <c:v>-132</c:v>
                </c:pt>
                <c:pt idx="1">
                  <c:v>-171</c:v>
                </c:pt>
                <c:pt idx="2">
                  <c:v>-209</c:v>
                </c:pt>
                <c:pt idx="3">
                  <c:v>-248</c:v>
                </c:pt>
                <c:pt idx="4">
                  <c:v>-288</c:v>
                </c:pt>
                <c:pt idx="5">
                  <c:v>-324</c:v>
                </c:pt>
                <c:pt idx="6">
                  <c:v>-361</c:v>
                </c:pt>
                <c:pt idx="7">
                  <c:v>-398</c:v>
                </c:pt>
                <c:pt idx="8">
                  <c:v>-434</c:v>
                </c:pt>
                <c:pt idx="9">
                  <c:v>-472</c:v>
                </c:pt>
                <c:pt idx="10">
                  <c:v>-507</c:v>
                </c:pt>
                <c:pt idx="11">
                  <c:v>-542</c:v>
                </c:pt>
                <c:pt idx="12">
                  <c:v>-576</c:v>
                </c:pt>
                <c:pt idx="13">
                  <c:v>-614</c:v>
                </c:pt>
                <c:pt idx="14">
                  <c:v>-647</c:v>
                </c:pt>
                <c:pt idx="15">
                  <c:v>-681</c:v>
                </c:pt>
                <c:pt idx="16">
                  <c:v>-716</c:v>
                </c:pt>
                <c:pt idx="17">
                  <c:v>-748</c:v>
                </c:pt>
                <c:pt idx="18">
                  <c:v>-782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Sheet1!$C$3:$C$28</c:f>
              <c:numCache>
                <c:formatCode>0.00</c:formatCode>
                <c:ptCount val="26"/>
                <c:pt idx="0">
                  <c:v>12.195</c:v>
                </c:pt>
                <c:pt idx="1">
                  <c:v>12.175000000000001</c:v>
                </c:pt>
                <c:pt idx="2">
                  <c:v>12.155000000000001</c:v>
                </c:pt>
                <c:pt idx="3">
                  <c:v>12.135</c:v>
                </c:pt>
                <c:pt idx="4">
                  <c:v>12.115</c:v>
                </c:pt>
                <c:pt idx="5">
                  <c:v>12.095000000000001</c:v>
                </c:pt>
                <c:pt idx="6">
                  <c:v>12.075000000000001</c:v>
                </c:pt>
                <c:pt idx="7">
                  <c:v>12.055</c:v>
                </c:pt>
                <c:pt idx="8">
                  <c:v>12.035</c:v>
                </c:pt>
                <c:pt idx="9">
                  <c:v>12.015000000000001</c:v>
                </c:pt>
                <c:pt idx="10">
                  <c:v>11.995000000000001</c:v>
                </c:pt>
                <c:pt idx="11">
                  <c:v>11.975</c:v>
                </c:pt>
                <c:pt idx="12">
                  <c:v>11.955</c:v>
                </c:pt>
                <c:pt idx="13">
                  <c:v>11.935</c:v>
                </c:pt>
                <c:pt idx="14">
                  <c:v>11.915000000000001</c:v>
                </c:pt>
                <c:pt idx="15">
                  <c:v>11.895</c:v>
                </c:pt>
                <c:pt idx="16">
                  <c:v>11.875</c:v>
                </c:pt>
                <c:pt idx="17">
                  <c:v>11.855</c:v>
                </c:pt>
                <c:pt idx="18">
                  <c:v>11.835000000000001</c:v>
                </c:pt>
                <c:pt idx="19">
                  <c:v>11.815</c:v>
                </c:pt>
                <c:pt idx="20">
                  <c:v>11.795</c:v>
                </c:pt>
                <c:pt idx="21">
                  <c:v>11.775</c:v>
                </c:pt>
                <c:pt idx="22">
                  <c:v>11.755000000000001</c:v>
                </c:pt>
                <c:pt idx="23">
                  <c:v>11.734999999999999</c:v>
                </c:pt>
                <c:pt idx="24">
                  <c:v>11.715</c:v>
                </c:pt>
                <c:pt idx="25">
                  <c:v>11.695</c:v>
                </c:pt>
              </c:numCache>
            </c:numRef>
          </c:xVal>
          <c:yVal>
            <c:numRef>
              <c:f>Sheet1!$L$3:$L$28</c:f>
              <c:numCache>
                <c:formatCode>General</c:formatCode>
                <c:ptCount val="26"/>
                <c:pt idx="0">
                  <c:v>630</c:v>
                </c:pt>
                <c:pt idx="1">
                  <c:v>596</c:v>
                </c:pt>
                <c:pt idx="2">
                  <c:v>563</c:v>
                </c:pt>
                <c:pt idx="3">
                  <c:v>526</c:v>
                </c:pt>
                <c:pt idx="4">
                  <c:v>490</c:v>
                </c:pt>
                <c:pt idx="5">
                  <c:v>457</c:v>
                </c:pt>
                <c:pt idx="6">
                  <c:v>418</c:v>
                </c:pt>
                <c:pt idx="7">
                  <c:v>383</c:v>
                </c:pt>
                <c:pt idx="8">
                  <c:v>350</c:v>
                </c:pt>
                <c:pt idx="9">
                  <c:v>316</c:v>
                </c:pt>
                <c:pt idx="10">
                  <c:v>284</c:v>
                </c:pt>
                <c:pt idx="11">
                  <c:v>249</c:v>
                </c:pt>
                <c:pt idx="12">
                  <c:v>220</c:v>
                </c:pt>
                <c:pt idx="13">
                  <c:v>190</c:v>
                </c:pt>
                <c:pt idx="14">
                  <c:v>180</c:v>
                </c:pt>
                <c:pt idx="15">
                  <c:v>167</c:v>
                </c:pt>
                <c:pt idx="16">
                  <c:v>155</c:v>
                </c:pt>
                <c:pt idx="17">
                  <c:v>146</c:v>
                </c:pt>
                <c:pt idx="18">
                  <c:v>137</c:v>
                </c:pt>
                <c:pt idx="19">
                  <c:v>129</c:v>
                </c:pt>
                <c:pt idx="20">
                  <c:v>127</c:v>
                </c:pt>
                <c:pt idx="21">
                  <c:v>119</c:v>
                </c:pt>
                <c:pt idx="22">
                  <c:v>100</c:v>
                </c:pt>
                <c:pt idx="23">
                  <c:v>72</c:v>
                </c:pt>
                <c:pt idx="24">
                  <c:v>39</c:v>
                </c:pt>
                <c:pt idx="25">
                  <c:v>-2</c:v>
                </c:pt>
              </c:numCache>
            </c:numRef>
          </c:yVal>
          <c:smooth val="1"/>
        </c:ser>
        <c:ser>
          <c:idx val="2"/>
          <c:order val="5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Sheet1!$C$28:$C$53</c:f>
              <c:numCache>
                <c:formatCode>0.00</c:formatCode>
                <c:ptCount val="26"/>
                <c:pt idx="0">
                  <c:v>11.695</c:v>
                </c:pt>
                <c:pt idx="1">
                  <c:v>11.675000000000001</c:v>
                </c:pt>
                <c:pt idx="2">
                  <c:v>11.655000000000001</c:v>
                </c:pt>
                <c:pt idx="3">
                  <c:v>11.635</c:v>
                </c:pt>
                <c:pt idx="4">
                  <c:v>11.614999999999998</c:v>
                </c:pt>
                <c:pt idx="5">
                  <c:v>11.594999999999999</c:v>
                </c:pt>
                <c:pt idx="6">
                  <c:v>11.574999999999999</c:v>
                </c:pt>
                <c:pt idx="7">
                  <c:v>11.555</c:v>
                </c:pt>
                <c:pt idx="8">
                  <c:v>11.535</c:v>
                </c:pt>
                <c:pt idx="9">
                  <c:v>11.514999999999999</c:v>
                </c:pt>
                <c:pt idx="10">
                  <c:v>11.494999999999999</c:v>
                </c:pt>
                <c:pt idx="11">
                  <c:v>11.475</c:v>
                </c:pt>
                <c:pt idx="12">
                  <c:v>11.455</c:v>
                </c:pt>
                <c:pt idx="13">
                  <c:v>11.434999999999999</c:v>
                </c:pt>
                <c:pt idx="14">
                  <c:v>11.414999999999999</c:v>
                </c:pt>
                <c:pt idx="15">
                  <c:v>11.395</c:v>
                </c:pt>
                <c:pt idx="16">
                  <c:v>11.375</c:v>
                </c:pt>
                <c:pt idx="17">
                  <c:v>11.354999999999999</c:v>
                </c:pt>
                <c:pt idx="18">
                  <c:v>11.334999999999999</c:v>
                </c:pt>
                <c:pt idx="19">
                  <c:v>11.315</c:v>
                </c:pt>
                <c:pt idx="20">
                  <c:v>11.295</c:v>
                </c:pt>
                <c:pt idx="21">
                  <c:v>11.274999999999999</c:v>
                </c:pt>
                <c:pt idx="22">
                  <c:v>11.254999999999999</c:v>
                </c:pt>
                <c:pt idx="23">
                  <c:v>11.234999999999999</c:v>
                </c:pt>
                <c:pt idx="24">
                  <c:v>11.215</c:v>
                </c:pt>
                <c:pt idx="25">
                  <c:v>11.195</c:v>
                </c:pt>
              </c:numCache>
            </c:numRef>
          </c:xVal>
          <c:yVal>
            <c:numRef>
              <c:f>Sheet1!$N$28:$N$53</c:f>
              <c:numCache>
                <c:formatCode>General</c:formatCode>
                <c:ptCount val="26"/>
                <c:pt idx="0">
                  <c:v>33</c:v>
                </c:pt>
                <c:pt idx="1">
                  <c:v>0</c:v>
                </c:pt>
                <c:pt idx="2">
                  <c:v>-35</c:v>
                </c:pt>
                <c:pt idx="3">
                  <c:v>-73</c:v>
                </c:pt>
                <c:pt idx="4">
                  <c:v>-112</c:v>
                </c:pt>
                <c:pt idx="5">
                  <c:v>-150</c:v>
                </c:pt>
                <c:pt idx="6">
                  <c:v>-187</c:v>
                </c:pt>
                <c:pt idx="7">
                  <c:v>-225</c:v>
                </c:pt>
                <c:pt idx="8">
                  <c:v>-261</c:v>
                </c:pt>
                <c:pt idx="9">
                  <c:v>-299</c:v>
                </c:pt>
                <c:pt idx="10">
                  <c:v>-337</c:v>
                </c:pt>
                <c:pt idx="11">
                  <c:v>-376</c:v>
                </c:pt>
                <c:pt idx="12">
                  <c:v>-412</c:v>
                </c:pt>
                <c:pt idx="13">
                  <c:v>-451</c:v>
                </c:pt>
                <c:pt idx="14">
                  <c:v>-490</c:v>
                </c:pt>
                <c:pt idx="15">
                  <c:v>-530</c:v>
                </c:pt>
                <c:pt idx="16">
                  <c:v>-570</c:v>
                </c:pt>
                <c:pt idx="17">
                  <c:v>-609</c:v>
                </c:pt>
                <c:pt idx="18">
                  <c:v>-649</c:v>
                </c:pt>
                <c:pt idx="19">
                  <c:v>-690</c:v>
                </c:pt>
                <c:pt idx="20">
                  <c:v>-732</c:v>
                </c:pt>
                <c:pt idx="21">
                  <c:v>-775</c:v>
                </c:pt>
                <c:pt idx="22">
                  <c:v>-820</c:v>
                </c:pt>
                <c:pt idx="23">
                  <c:v>-865</c:v>
                </c:pt>
                <c:pt idx="24">
                  <c:v>-914</c:v>
                </c:pt>
                <c:pt idx="25">
                  <c:v>-980</c:v>
                </c:pt>
              </c:numCache>
            </c:numRef>
          </c:yVal>
          <c:smooth val="1"/>
        </c:ser>
        <c:ser>
          <c:idx val="5"/>
          <c:order val="6"/>
          <c:marker>
            <c:symbol val="none"/>
          </c:marker>
          <c:xVal>
            <c:numRef>
              <c:f>Sheet1!$C$208:$C$211</c:f>
              <c:numCache>
                <c:formatCode>0.00</c:formatCode>
                <c:ptCount val="4"/>
                <c:pt idx="0">
                  <c:v>11.38</c:v>
                </c:pt>
                <c:pt idx="1">
                  <c:v>11.38</c:v>
                </c:pt>
                <c:pt idx="2">
                  <c:v>11.38</c:v>
                </c:pt>
                <c:pt idx="3">
                  <c:v>11.38</c:v>
                </c:pt>
              </c:numCache>
            </c:numRef>
          </c:xVal>
          <c:yVal>
            <c:numRef>
              <c:f>Sheet1!$D$208:$D$211</c:f>
              <c:numCache>
                <c:formatCode>General</c:formatCode>
                <c:ptCount val="4"/>
                <c:pt idx="0">
                  <c:v>600</c:v>
                </c:pt>
                <c:pt idx="1">
                  <c:v>0</c:v>
                </c:pt>
                <c:pt idx="2">
                  <c:v>-600</c:v>
                </c:pt>
                <c:pt idx="3">
                  <c:v>-1000</c:v>
                </c:pt>
              </c:numCache>
            </c:numRef>
          </c:yVal>
          <c:smooth val="1"/>
        </c:ser>
        <c:axId val="41098240"/>
        <c:axId val="41145472"/>
      </c:scatterChart>
      <c:valAx>
        <c:axId val="4109824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Displacement  -  Total Width of Flex Connector  -  inches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145472"/>
        <c:crosses val="autoZero"/>
        <c:crossBetween val="midCat"/>
      </c:valAx>
      <c:valAx>
        <c:axId val="411454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Load  -  lbs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982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50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33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1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30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54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0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73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34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14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7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37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236D-13E2-42CC-AE22-6CC7C849E754}" type="datetimeFigureOut">
              <a:rPr lang="en-US" smtClean="0"/>
              <a:pPr/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5636-4949-48FE-8631-DD0C161E6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59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NSTX Upgrade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TF Coil Flexible Connector Prototype </a:t>
            </a:r>
            <a:r>
              <a:rPr lang="en-US" dirty="0" smtClean="0"/>
              <a:t>In-Plane Deflection Test</a:t>
            </a:r>
          </a:p>
          <a:p>
            <a:r>
              <a:rPr lang="en-US" dirty="0" smtClean="0"/>
              <a:t>2011-01-28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43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Loading plots for displacement cycles 2 and 3 show that the results are repeatable and no significant yielding is occurring.  The vertical gold line illustrates the design and installation width of 11.38”.  A preload of ~650 lb is required to compress the unit to the proper width for installation.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91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sample demonstrates some fabrication issues.</a:t>
            </a:r>
          </a:p>
          <a:p>
            <a:r>
              <a:rPr lang="en-US" dirty="0" smtClean="0"/>
              <a:t>Fabrication tolerances are only loosely met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Terminal thickness varies by ~0.1”, avoid using a bolt backing plate to maintain uniform contact pressure.</a:t>
            </a:r>
            <a:endParaRPr lang="en-US" dirty="0" smtClean="0"/>
          </a:p>
          <a:p>
            <a:r>
              <a:rPr lang="en-US" dirty="0" smtClean="0"/>
              <a:t>Loading plot indicates two distinct regions of response with two separate </a:t>
            </a:r>
            <a:r>
              <a:rPr lang="en-US" dirty="0" smtClean="0"/>
              <a:t>effective mechanical mechanisms.</a:t>
            </a:r>
            <a:endParaRPr lang="en-US" dirty="0" smtClean="0"/>
          </a:p>
          <a:p>
            <a:r>
              <a:rPr lang="en-US" dirty="0" smtClean="0"/>
              <a:t>Deflection rate is about 1800 lb./in.</a:t>
            </a:r>
          </a:p>
          <a:p>
            <a:r>
              <a:rPr lang="en-US" dirty="0" smtClean="0"/>
              <a:t>Sample would require about </a:t>
            </a:r>
            <a:r>
              <a:rPr lang="en-US" dirty="0" smtClean="0"/>
              <a:t>650 </a:t>
            </a:r>
            <a:r>
              <a:rPr lang="en-US" dirty="0" smtClean="0"/>
              <a:t>lb. of compression in order to be installed.</a:t>
            </a:r>
          </a:p>
          <a:p>
            <a:r>
              <a:rPr lang="en-US" dirty="0" smtClean="0"/>
              <a:t>Total preload on a single TF coil could be about </a:t>
            </a:r>
            <a:r>
              <a:rPr lang="en-US" dirty="0" smtClean="0"/>
              <a:t>2000 </a:t>
            </a:r>
            <a:r>
              <a:rPr lang="en-US" dirty="0" smtClean="0"/>
              <a:t>lb.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35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Prototype TF Flex Connector in Test Fixture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 flipV="1">
            <a:off x="1746569" y="6172198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F:\My Documents 2011-01-13\NSTX UPGRADE PROJECT\FLEX CONNECTOR TEST\2011_01_25\IMG_01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56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Connector Prototype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Construction: Leaves soldered </a:t>
            </a:r>
            <a:r>
              <a:rPr lang="en-US" dirty="0" smtClean="0"/>
              <a:t>together with spacers</a:t>
            </a:r>
            <a:endParaRPr lang="en-US" dirty="0" smtClean="0"/>
          </a:p>
          <a:p>
            <a:r>
              <a:rPr lang="en-US" dirty="0" smtClean="0"/>
              <a:t>Prototype Sample Issues:</a:t>
            </a:r>
          </a:p>
          <a:p>
            <a:pPr lvl="1"/>
            <a:r>
              <a:rPr lang="en-US" dirty="0" smtClean="0"/>
              <a:t>Bolt holes misaligned both vertically and horizontally</a:t>
            </a:r>
          </a:p>
          <a:p>
            <a:pPr lvl="1"/>
            <a:r>
              <a:rPr lang="en-US" dirty="0" smtClean="0"/>
              <a:t>Bolt holes required reaming to install bolts</a:t>
            </a:r>
          </a:p>
          <a:p>
            <a:pPr lvl="1"/>
            <a:r>
              <a:rPr lang="en-US" dirty="0" smtClean="0"/>
              <a:t>Solder migration into flex section</a:t>
            </a:r>
          </a:p>
          <a:p>
            <a:pPr lvl="1"/>
            <a:r>
              <a:rPr lang="en-US" dirty="0" smtClean="0"/>
              <a:t>Captivated graphite-foil spacers trapped by solder</a:t>
            </a:r>
          </a:p>
          <a:p>
            <a:pPr lvl="1"/>
            <a:r>
              <a:rPr lang="en-US" dirty="0" smtClean="0"/>
              <a:t>One contact face copper strip only partially soldered</a:t>
            </a:r>
          </a:p>
          <a:p>
            <a:pPr lvl="1"/>
            <a:r>
              <a:rPr lang="en-US" dirty="0" smtClean="0"/>
              <a:t>Terminal portion thickness varies by up to 0.1”</a:t>
            </a:r>
          </a:p>
          <a:p>
            <a:pPr lvl="1"/>
            <a:r>
              <a:rPr lang="en-US" dirty="0" smtClean="0"/>
              <a:t>Free standing unit width is 11.695” (Design = 11.38”)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30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and Graphite in Flex Section</a:t>
            </a:r>
            <a:endParaRPr lang="en-US" dirty="0"/>
          </a:p>
        </p:txBody>
      </p:sp>
      <p:pic>
        <p:nvPicPr>
          <p:cNvPr id="2050" name="Picture 2" descr="F:\My Documents 2011-01-13\NSTX UPGRADE PROJECT\FLEX CONNECTOR TEST\2011_01_25\IMG_0122 crop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5050" y="499397"/>
            <a:ext cx="5111750" cy="54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7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Contact Layer Not Properly Soldered</a:t>
            </a:r>
            <a:endParaRPr lang="en-US" dirty="0"/>
          </a:p>
        </p:txBody>
      </p:sp>
      <p:pic>
        <p:nvPicPr>
          <p:cNvPr id="3074" name="Picture 2" descr="F:\My Documents 2011-01-13\NSTX UPGRADE PROJECT\FLEX CONNECTOR TEST\2011_01_25\IMG_0123 crop 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7" b="10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may not be an issue  if clamping provides good internal  contact with low resistance.  This could be an issue if eventual corrosion occurs in the gap and reduces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53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Terminal Section </a:t>
            </a:r>
            <a:r>
              <a:rPr lang="en-US" dirty="0" smtClean="0"/>
              <a:t>Thickness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Recommend not using any backing plate which could shift contact face pressure to the ends and produce an unevenly distributed contact resistance.</a:t>
            </a:r>
            <a:endParaRPr lang="en-US" dirty="0"/>
          </a:p>
        </p:txBody>
      </p:sp>
      <p:pic>
        <p:nvPicPr>
          <p:cNvPr id="4098" name="Picture 2" descr="F:\My Documents 2011-01-13\NSTX UPGRADE PROJECT\FLEX CONNECTOR TEST\2011_01_25\IMG_0129 crop 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7" r="4687"/>
          <a:stretch>
            <a:fillRect/>
          </a:stretch>
        </p:blipFill>
        <p:spPr bwMode="auto">
          <a:xfrm>
            <a:off x="838200" y="612775"/>
            <a:ext cx="739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66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Terminal Thickness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Terminal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Flex End 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Thickness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Free End 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Thickness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Difference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2.778 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2.708 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0.07 in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2.755 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2.653 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0.102 in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537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Sample was inspected and measured in a free state without any load</a:t>
            </a:r>
          </a:p>
          <a:p>
            <a:r>
              <a:rPr lang="en-US" dirty="0" smtClean="0"/>
              <a:t>The sample was mounted in the 10K MTS test machine, adjusted to its free state width and the machine zeroed.</a:t>
            </a:r>
          </a:p>
          <a:p>
            <a:r>
              <a:rPr lang="en-US" dirty="0" smtClean="0"/>
              <a:t>The overall width of the sample was displaced +/- 0.5” from its </a:t>
            </a:r>
            <a:r>
              <a:rPr lang="en-US" dirty="0" smtClean="0"/>
              <a:t>neutral width </a:t>
            </a:r>
            <a:r>
              <a:rPr lang="en-US" dirty="0" smtClean="0"/>
              <a:t>in increments of 0.02”</a:t>
            </a:r>
          </a:p>
          <a:p>
            <a:r>
              <a:rPr lang="en-US" dirty="0" smtClean="0"/>
              <a:t>This cycle was performed three times with load measurements recorded for both increasing and decreasing increments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44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measurements plotted for all three cycles – Second and third cycles are very close, indicating sample is conditioned for these displacements.  The apparent hysteresis is probably due to some small motion in the test fixture.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702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488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NSTX Upgrade Testing</vt:lpstr>
      <vt:lpstr>Second Prototype TF Flex Connector in Test Fixture</vt:lpstr>
      <vt:lpstr>Flex Connector Prototype #2</vt:lpstr>
      <vt:lpstr>Solder and Graphite in Flex Section</vt:lpstr>
      <vt:lpstr>Outer Contact Layer Not Properly Soldered</vt:lpstr>
      <vt:lpstr>Variation in Terminal Section Thickness</vt:lpstr>
      <vt:lpstr>Variation in Terminal Thickness</vt:lpstr>
      <vt:lpstr>Testing Process</vt:lpstr>
      <vt:lpstr>Test measurements plotted for all three cycles – Second and third cycles are very close, indicating sample is conditioned for these displacements.  The apparent hysteresis is probably due to some small motion in the test fixture.</vt:lpstr>
      <vt:lpstr>Loading plots for displacement cycles 2 and 3 show that the results are repeatable and no significant yielding is occurring.  The vertical gold line illustrates the design and installation width of 11.38”.  A preload of ~650 lb is required to compress the unit to the proper width for installation.</vt:lpstr>
      <vt:lpstr>Conclusions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Upgrade Testing</dc:title>
  <dc:creator>TAK</dc:creator>
  <cp:lastModifiedBy>Tom Kozub</cp:lastModifiedBy>
  <cp:revision>16</cp:revision>
  <dcterms:created xsi:type="dcterms:W3CDTF">2011-01-28T03:18:01Z</dcterms:created>
  <dcterms:modified xsi:type="dcterms:W3CDTF">2011-01-28T16:13:48Z</dcterms:modified>
</cp:coreProperties>
</file>