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Compiled and created a diagnostic database including sensitivities of each diagnostic to the NSTX-CSU.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 Complete</a:t>
            </a:r>
          </a:p>
          <a:p>
            <a:r>
              <a:rPr lang="en-US" dirty="0" smtClean="0"/>
              <a:t>Performed disruption analyses on the diagnostic shutters for eddy current loads.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 Complete</a:t>
            </a:r>
          </a:p>
          <a:p>
            <a:r>
              <a:rPr lang="en-US" dirty="0" smtClean="0"/>
              <a:t>Created a temperature ratcheting script to estimate the maximum average temperature of the shutters.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 Complete</a:t>
            </a:r>
          </a:p>
          <a:p>
            <a:r>
              <a:rPr lang="en-US" dirty="0" smtClean="0"/>
              <a:t>Created MATLAB scripts to map the worst case magnetic fields and Bdots based on files from Ron Hatcher and Bob Wooley.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Complete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Aided </a:t>
            </a:r>
            <a:r>
              <a:rPr lang="en-US" dirty="0" smtClean="0"/>
              <a:t>in creating general tile qualification script.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 Complete</a:t>
            </a:r>
          </a:p>
          <a:p>
            <a:r>
              <a:rPr lang="en-US" dirty="0" smtClean="0"/>
              <a:t>Performed basic analyses using general tile qualification script.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 Complete</a:t>
            </a:r>
          </a:p>
          <a:p>
            <a:r>
              <a:rPr lang="en-US" dirty="0" smtClean="0"/>
              <a:t>Work with Kelsey to improve the design of the tiles.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</a:t>
            </a:r>
            <a:r>
              <a:rPr lang="en-US" dirty="0" smtClean="0"/>
              <a:t> In Progress</a:t>
            </a:r>
          </a:p>
          <a:p>
            <a:r>
              <a:rPr lang="en-US" dirty="0" smtClean="0"/>
              <a:t>Find a way to reduce the surface stresses in the IBD AS/VS tiles using a modified version of the general tile qualification.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Status: </a:t>
            </a:r>
            <a:r>
              <a:rPr lang="en-US" dirty="0" smtClean="0"/>
              <a:t>In Progress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Work (continued)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150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Summary of Work</vt:lpstr>
      <vt:lpstr>Summary of Work (continued)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Work</dc:title>
  <dc:creator/>
  <cp:lastModifiedBy>Joseph Boales</cp:lastModifiedBy>
  <cp:revision>4</cp:revision>
  <dcterms:created xsi:type="dcterms:W3CDTF">2006-08-16T00:00:00Z</dcterms:created>
  <dcterms:modified xsi:type="dcterms:W3CDTF">2010-09-01T17:49:27Z</dcterms:modified>
</cp:coreProperties>
</file>