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74" r:id="rId3"/>
    <p:sldId id="272" r:id="rId4"/>
    <p:sldId id="257" r:id="rId5"/>
    <p:sldId id="275" r:id="rId6"/>
    <p:sldId id="276" r:id="rId7"/>
    <p:sldId id="277" r:id="rId8"/>
    <p:sldId id="273" r:id="rId9"/>
    <p:sldId id="27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B58B4-0255-4D8C-8104-B719DB8B85AB}" type="datetimeFigureOut">
              <a:rPr lang="en-US" smtClean="0"/>
              <a:pPr/>
              <a:t>7/14/2010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E46D9-E9A7-4653-8466-13519ADC23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B58B4-0255-4D8C-8104-B719DB8B85AB}" type="datetimeFigureOut">
              <a:rPr lang="en-US" smtClean="0"/>
              <a:pPr/>
              <a:t>7/14/2010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E46D9-E9A7-4653-8466-13519ADC23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B58B4-0255-4D8C-8104-B719DB8B85AB}" type="datetimeFigureOut">
              <a:rPr lang="en-US" smtClean="0"/>
              <a:pPr/>
              <a:t>7/14/2010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E46D9-E9A7-4653-8466-13519ADC23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B58B4-0255-4D8C-8104-B719DB8B85AB}" type="datetimeFigureOut">
              <a:rPr lang="en-US" smtClean="0"/>
              <a:pPr/>
              <a:t>7/14/2010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E46D9-E9A7-4653-8466-13519ADC23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B58B4-0255-4D8C-8104-B719DB8B85AB}" type="datetimeFigureOut">
              <a:rPr lang="en-US" smtClean="0"/>
              <a:pPr/>
              <a:t>7/14/2010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E46D9-E9A7-4653-8466-13519ADC23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B58B4-0255-4D8C-8104-B719DB8B85AB}" type="datetimeFigureOut">
              <a:rPr lang="en-US" smtClean="0"/>
              <a:pPr/>
              <a:t>7/14/2010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E46D9-E9A7-4653-8466-13519ADC23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B58B4-0255-4D8C-8104-B719DB8B85AB}" type="datetimeFigureOut">
              <a:rPr lang="en-US" smtClean="0"/>
              <a:pPr/>
              <a:t>7/14/2010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E46D9-E9A7-4653-8466-13519ADC23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B58B4-0255-4D8C-8104-B719DB8B85AB}" type="datetimeFigureOut">
              <a:rPr lang="en-US" smtClean="0"/>
              <a:pPr/>
              <a:t>7/14/2010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E46D9-E9A7-4653-8466-13519ADC23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B58B4-0255-4D8C-8104-B719DB8B85AB}" type="datetimeFigureOut">
              <a:rPr lang="en-US" smtClean="0"/>
              <a:pPr/>
              <a:t>7/14/2010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E46D9-E9A7-4653-8466-13519ADC23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B58B4-0255-4D8C-8104-B719DB8B85AB}" type="datetimeFigureOut">
              <a:rPr lang="en-US" smtClean="0"/>
              <a:pPr/>
              <a:t>7/14/2010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E46D9-E9A7-4653-8466-13519ADC23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B58B4-0255-4D8C-8104-B719DB8B85AB}" type="datetimeFigureOut">
              <a:rPr lang="en-US" smtClean="0"/>
              <a:pPr/>
              <a:t>7/14/2010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0AE46D9-E9A7-4653-8466-13519ADC23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6CB58B4-0255-4D8C-8104-B719DB8B85AB}" type="datetimeFigureOut">
              <a:rPr lang="en-US" smtClean="0"/>
              <a:pPr/>
              <a:t>7/14/2010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AE46D9-E9A7-4653-8466-13519ADC23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Tm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New%20Folder\PFbus%20bar\PFBusBarAll1.av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New%20Folder\PFbus%20bar\PFBusBarAllM1.a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Upper PF Bus Bar Simulations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New Folder\PFbus bar\PFBusBarAllM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71637"/>
            <a:ext cx="7178723" cy="518636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14400"/>
            <a:ext cx="7851648" cy="2133600"/>
          </a:xfrm>
        </p:spPr>
        <p:txBody>
          <a:bodyPr>
            <a:normAutofit fontScale="90000"/>
          </a:bodyPr>
          <a:lstStyle/>
          <a:p>
            <a:pPr algn="l">
              <a:spcBef>
                <a:spcPts val="2400"/>
              </a:spcBef>
            </a:pPr>
            <a:r>
              <a:rPr lang="en-US" sz="2200" dirty="0" smtClean="0">
                <a:solidFill>
                  <a:schemeClr val="bg1"/>
                </a:solidFill>
              </a:rPr>
              <a:t>Simulations were performed assuming 1 cm displacement of the center stack due to thermal expansion</a:t>
            </a:r>
            <a:br>
              <a:rPr lang="en-US" sz="2200" dirty="0" smtClean="0">
                <a:solidFill>
                  <a:schemeClr val="bg1"/>
                </a:solidFill>
              </a:rPr>
            </a:br>
            <a:r>
              <a:rPr lang="en-US" sz="2200" dirty="0" smtClean="0">
                <a:solidFill>
                  <a:schemeClr val="bg1"/>
                </a:solidFill>
              </a:rPr>
              <a:t/>
            </a:r>
            <a:br>
              <a:rPr lang="en-US" sz="2200" dirty="0" smtClean="0">
                <a:solidFill>
                  <a:schemeClr val="bg1"/>
                </a:solidFill>
              </a:rPr>
            </a:br>
            <a:r>
              <a:rPr lang="en-US" sz="2200" dirty="0" smtClean="0">
                <a:solidFill>
                  <a:schemeClr val="bg1"/>
                </a:solidFill>
              </a:rPr>
              <a:t> Bas bars are fixed at the opposite end </a:t>
            </a: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1791494" y="3161506"/>
            <a:ext cx="381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2478088" y="2398712"/>
            <a:ext cx="379412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2096294" y="3085306"/>
            <a:ext cx="381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2667794" y="2056606"/>
            <a:ext cx="304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2667000" y="4648200"/>
            <a:ext cx="685800" cy="9906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77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PFC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5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048000" y="3352800"/>
            <a:ext cx="685800" cy="9906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77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PFA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5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114800" y="2438400"/>
            <a:ext cx="685800" cy="9906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77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PFB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5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2934494" y="2018506"/>
            <a:ext cx="381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2934494" y="1789906"/>
            <a:ext cx="381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New Folder\PFbus bar\PFBusBarAllM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90675"/>
            <a:ext cx="7290787" cy="52673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7851648" cy="2133600"/>
          </a:xfrm>
        </p:spPr>
        <p:txBody>
          <a:bodyPr>
            <a:normAutofit fontScale="90000"/>
          </a:bodyPr>
          <a:lstStyle/>
          <a:p>
            <a:pPr algn="l">
              <a:spcBef>
                <a:spcPts val="2400"/>
              </a:spcBef>
            </a:pPr>
            <a:r>
              <a:rPr lang="en-US" sz="2200" dirty="0" smtClean="0">
                <a:solidFill>
                  <a:schemeClr val="bg1"/>
                </a:solidFill>
              </a:rPr>
              <a:t>Compliant bracket attachment were modeled as elastic bricks 2 cm height</a:t>
            </a:r>
            <a:br>
              <a:rPr lang="en-US" sz="2200" dirty="0" smtClean="0">
                <a:solidFill>
                  <a:schemeClr val="bg1"/>
                </a:solidFill>
              </a:rPr>
            </a:br>
            <a:r>
              <a:rPr lang="en-US" sz="2200" dirty="0" smtClean="0">
                <a:solidFill>
                  <a:schemeClr val="bg1"/>
                </a:solidFill>
              </a:rPr>
              <a:t>with elastic modulus of 1E6 and 1E9 Pa</a:t>
            </a:r>
            <a:br>
              <a:rPr lang="en-US" sz="2200" dirty="0" smtClean="0">
                <a:solidFill>
                  <a:schemeClr val="bg1"/>
                </a:solidFill>
              </a:rPr>
            </a:br>
            <a:r>
              <a:rPr lang="en-US" sz="2200" dirty="0" smtClean="0">
                <a:solidFill>
                  <a:schemeClr val="bg1"/>
                </a:solidFill>
              </a:rPr>
              <a:t/>
            </a:r>
            <a:br>
              <a:rPr lang="en-US" sz="2200" dirty="0" smtClean="0">
                <a:solidFill>
                  <a:schemeClr val="bg1"/>
                </a:solidFill>
              </a:rPr>
            </a:br>
            <a:r>
              <a:rPr lang="en-US" sz="2200" dirty="0" smtClean="0">
                <a:solidFill>
                  <a:schemeClr val="bg1"/>
                </a:solidFill>
              </a:rPr>
              <a:t> Scenario #79 is considered with 6.2 kA in PFA 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371600" y="3963988"/>
            <a:ext cx="1143000" cy="2270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209800" y="5257800"/>
            <a:ext cx="1143000" cy="2270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429000" y="4267200"/>
            <a:ext cx="990600" cy="152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5181600" y="3048000"/>
            <a:ext cx="1219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2667000" y="4648200"/>
            <a:ext cx="685800" cy="9906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77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PFC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5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048000" y="3352800"/>
            <a:ext cx="685800" cy="9906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77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PFA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5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114800" y="2438400"/>
            <a:ext cx="685800" cy="9906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77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PFB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5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1371600"/>
            <a:ext cx="25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Von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Mises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Stress 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Deformation exaggerated 10 times </a:t>
            </a:r>
            <a:endParaRPr lang="en-US" sz="20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027" name="Picture 3" descr="D:\New Folder\PFbus bar\PFBusBarAllM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7539" y="0"/>
            <a:ext cx="5906461" cy="4267200"/>
          </a:xfrm>
          <a:prstGeom prst="rect">
            <a:avLst/>
          </a:prstGeom>
          <a:noFill/>
        </p:spPr>
      </p:pic>
      <p:pic>
        <p:nvPicPr>
          <p:cNvPr id="1026" name="Picture 2" descr="D:\New Folder\PFbus bar\PFBusBarAll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114485"/>
            <a:ext cx="5181600" cy="374351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2400" y="601980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Elastic Modulus 1E6 Pa</a:t>
            </a:r>
            <a:endParaRPr lang="en-US" sz="20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15240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Elastic Modulus 1E9 Pa</a:t>
            </a:r>
            <a:endParaRPr lang="en-US" sz="20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New Folder\PFbus bar\PFBusBarAllM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0"/>
            <a:ext cx="5867400" cy="4238980"/>
          </a:xfrm>
          <a:prstGeom prst="rect">
            <a:avLst/>
          </a:prstGeom>
          <a:noFill/>
        </p:spPr>
      </p:pic>
      <p:pic>
        <p:nvPicPr>
          <p:cNvPr id="4099" name="Picture 3" descr="D:\New Folder\PFbus bar\PFBusBarAll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04382"/>
            <a:ext cx="5334000" cy="385361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13716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Von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Mises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Stress 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True scale</a:t>
            </a:r>
            <a:endParaRPr lang="en-US" sz="20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601980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Elastic Modulus 1E6 Pa</a:t>
            </a:r>
            <a:endParaRPr lang="en-US" sz="20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15240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Elastic Modulus 1E9 Pa</a:t>
            </a:r>
            <a:endParaRPr lang="en-US" sz="20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New Folder\PFbus bar\PFBusBarAllM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3014" y="1"/>
            <a:ext cx="5800986" cy="4190999"/>
          </a:xfrm>
          <a:prstGeom prst="rect">
            <a:avLst/>
          </a:prstGeom>
          <a:noFill/>
        </p:spPr>
      </p:pic>
      <p:pic>
        <p:nvPicPr>
          <p:cNvPr id="5122" name="Picture 2" descr="D:\New Folder\PFbus bar\PFBusBarAll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048000"/>
            <a:ext cx="5273627" cy="381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13716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Deformation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True scale</a:t>
            </a:r>
            <a:endParaRPr lang="en-US" sz="20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601980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Elastic Modulus 1E6 Pa</a:t>
            </a:r>
            <a:endParaRPr lang="en-US" sz="20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7620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Elastic Modulus 1E9 Pa</a:t>
            </a:r>
            <a:endParaRPr lang="en-US" sz="20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New Folder\PFbus bar\PFBusBarAll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19020"/>
            <a:ext cx="5867400" cy="4238980"/>
          </a:xfrm>
          <a:prstGeom prst="rect">
            <a:avLst/>
          </a:prstGeom>
          <a:noFill/>
        </p:spPr>
      </p:pic>
      <p:pic>
        <p:nvPicPr>
          <p:cNvPr id="6146" name="Picture 2" descr="D:\New Folder\PFbus bar\PFBusBarAllM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3958" y="1"/>
            <a:ext cx="5590041" cy="40385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13716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Deformation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True scale</a:t>
            </a:r>
            <a:endParaRPr lang="en-US" sz="20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94360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Elastic Modulus 1E6 Pa</a:t>
            </a:r>
            <a:endParaRPr lang="en-US" sz="20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7620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Elastic Modulus 1E9 Pa</a:t>
            </a:r>
            <a:endParaRPr lang="en-US" sz="20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FBusBarAll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-21167"/>
            <a:ext cx="9525000" cy="68791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7851648" cy="350520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45720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Elastic Modulus 1E6 Pa</a:t>
            </a:r>
            <a:endParaRPr lang="en-US" sz="20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BusBarAllM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-21165"/>
            <a:ext cx="9525000" cy="68791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7851648" cy="350520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71800" y="30480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Elastic Modulus 1E9 Pa</a:t>
            </a:r>
            <a:endParaRPr lang="en-US" sz="20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125</TotalTime>
  <Words>95</Words>
  <Application>Microsoft Office PowerPoint</Application>
  <PresentationFormat>On-screen Show (4:3)</PresentationFormat>
  <Paragraphs>29</Paragraphs>
  <Slides>9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Flow</vt:lpstr>
      <vt:lpstr>Upper PF Bus Bar Simulations</vt:lpstr>
      <vt:lpstr>Simulations were performed assuming 1 cm displacement of the center stack due to thermal expansion   Bas bars are fixed at the opposite end    </vt:lpstr>
      <vt:lpstr>Compliant bracket attachment were modeled as elastic bricks 2 cm height with elastic modulus of 1E6 and 1E9 Pa   Scenario #79 is considered with 6.2 kA in PFA   </vt:lpstr>
      <vt:lpstr>Slide 4</vt:lpstr>
      <vt:lpstr>Slide 5</vt:lpstr>
      <vt:lpstr>Slide 6</vt:lpstr>
      <vt:lpstr>Slide 7</vt:lpstr>
      <vt:lpstr>     </vt:lpstr>
      <vt:lpstr>     </vt:lpstr>
    </vt:vector>
  </TitlesOfParts>
  <Company>Princeton Plasma Physics 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Andrei Khodak</dc:creator>
  <cp:lastModifiedBy>Andrei Khodak</cp:lastModifiedBy>
  <cp:revision>16</cp:revision>
  <dcterms:created xsi:type="dcterms:W3CDTF">2010-06-24T13:12:00Z</dcterms:created>
  <dcterms:modified xsi:type="dcterms:W3CDTF">2010-07-14T18:31:44Z</dcterms:modified>
</cp:coreProperties>
</file>