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rels" ContentType="application/vnd.openxmlformats-package.relationships+xml"/>
  <Default Extension="png" ContentType="image/png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prId0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0"/>
  </p:sldMasterIdLst>
  <p:sldIdLst>
    <p:sldId id="256" r:id="rId3"/>
    <p:sldId id="257" r:id="rId10"/>
    <p:sldId id="258" r:id="rId15"/>
    <p:sldId id="259" r:id="rId20"/>
    <p:sldId id="260" r:id="rId25"/>
    <p:sldId id="261" r:id="rId30"/>
    <p:sldId id="262" r:id="rId37"/>
    <p:sldId id="263" r:id="rId42"/>
    <p:sldId id="264" r:id="rId47"/>
    <p:sldId id="265" r:id="rId52"/>
    <p:sldId id="266" r:id="rId57"/>
    <p:sldId id="267" r:id="rId62"/>
    <p:sldId id="268" r:id="rId67"/>
    <p:sldId id="269" r:id="rId72"/>
    <p:sldId id="270" r:id="rId77"/>
    <p:sldId id="271" r:id="rId82"/>
    <p:sldId id="272" r:id="rId89"/>
    <p:sldId id="273" r:id="rId94"/>
    <p:sldId id="274" r:id="rId99"/>
  </p:sldIdLst>
  <p:sldSz cx="10058400" cy="7772400"/>
  <p:notesSz cx="6858000" cy="9144000"/>
</p:presentation>
</file>

<file path=ppt/_rels/presentation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Relationship Type="http://schemas.openxmlformats.org/officeDocument/2006/relationships/slide" Target="/ppt/slides/slide1.xml" Id="rId3" /><Relationship Type="http://schemas.openxmlformats.org/officeDocument/2006/relationships/slide" Target="/ppt/slides/slide2.xml" Id="rId10" /><Relationship Type="http://schemas.openxmlformats.org/officeDocument/2006/relationships/slide" Target="/ppt/slides/slide3.xml" Id="rId15" /><Relationship Type="http://schemas.openxmlformats.org/officeDocument/2006/relationships/slide" Target="/ppt/slides/slide4.xml" Id="rId20" /><Relationship Type="http://schemas.openxmlformats.org/officeDocument/2006/relationships/slide" Target="/ppt/slides/slide5.xml" Id="rId25" /><Relationship Type="http://schemas.openxmlformats.org/officeDocument/2006/relationships/slide" Target="/ppt/slides/slide6.xml" Id="rId30" /><Relationship Type="http://schemas.openxmlformats.org/officeDocument/2006/relationships/slide" Target="/ppt/slides/slide7.xml" Id="rId37" /><Relationship Type="http://schemas.openxmlformats.org/officeDocument/2006/relationships/slide" Target="/ppt/slides/slide8.xml" Id="rId42" /><Relationship Type="http://schemas.openxmlformats.org/officeDocument/2006/relationships/slide" Target="/ppt/slides/slide9.xml" Id="rId47" /><Relationship Type="http://schemas.openxmlformats.org/officeDocument/2006/relationships/slide" Target="/ppt/slides/slide10.xml" Id="rId52" /><Relationship Type="http://schemas.openxmlformats.org/officeDocument/2006/relationships/slide" Target="/ppt/slides/slide11.xml" Id="rId57" /><Relationship Type="http://schemas.openxmlformats.org/officeDocument/2006/relationships/slide" Target="/ppt/slides/slide12.xml" Id="rId62" /><Relationship Type="http://schemas.openxmlformats.org/officeDocument/2006/relationships/slide" Target="/ppt/slides/slide13.xml" Id="rId67" /><Relationship Type="http://schemas.openxmlformats.org/officeDocument/2006/relationships/slide" Target="/ppt/slides/slide14.xml" Id="rId72" /><Relationship Type="http://schemas.openxmlformats.org/officeDocument/2006/relationships/slide" Target="/ppt/slides/slide15.xml" Id="rId77" /><Relationship Type="http://schemas.openxmlformats.org/officeDocument/2006/relationships/slide" Target="/ppt/slides/slide16.xml" Id="rId82" /><Relationship Type="http://schemas.openxmlformats.org/officeDocument/2006/relationships/slide" Target="/ppt/slides/slide17.xml" Id="rId89" /><Relationship Type="http://schemas.openxmlformats.org/officeDocument/2006/relationships/slide" Target="/ppt/slides/slide18.xml" Id="rId94" /><Relationship Type="http://schemas.openxmlformats.org/officeDocument/2006/relationships/slide" Target="/ppt/slides/slide19.xml" Id="rId99" /><Relationship Type="http://schemas.openxmlformats.org/officeDocument/2006/relationships/theme" Target="/ppt/theme/theme1.xml" Id="rId2" /></Relationship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1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_rels/slideLayout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0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3" name=""/>
        <p:cNvGrpSpPr/>
        <p:nvPr/>
      </p:nvGrpSpPr>
      <p:grpSpPr/>
      <p:sp>
        <p:nvSpPr>
          <p:cNvPr id="6" name=""/>
          <p:cNvSpPr/>
          <p:nvPr>
            <p:ph type="body" idx="10"/>
          </p:nvPr>
        </p:nvSpPr>
        <p:spPr>
          <a:xfrm>
            <a:off x="1124585" y="2115185"/>
            <a:ext cx="7912100" cy="810895"/>
          </a:xfrm>
        </p:spPr>
        <p:txBody>
          <a:bodyPr anchor="t">
            <a:spAutoFit/>
          </a:bodyPr>
          <a:lstStyle/>
          <a:p>
            <a:pPr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l">
              <a:lnSpc>
                <a:spcPts val="1600"/>
              </a:lnSpc>
              <a:spcBef>
                <a:spcPts val="0"/>
              </a:spcBef>
              <a:spcAft>
                <a:spcPts val="504"/>
              </a:spcAft>
            </a:pPr>
          </a:p>
        </p:txBody>
      </p:sp>
    </p:spTree>
  </p:cSld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49" name=""/>
        <p:cNvGrpSpPr/>
        <p:nvPr/>
      </p:nvGrpSpPr>
      <p:grpSpPr/>
      <p:sp>
        <p:nvSpPr>
          <p:cNvPr id="50" name=""/>
          <p:cNvSpPr/>
          <p:nvPr>
            <p:ph type="body" idx="10"/>
          </p:nvPr>
        </p:nvSpPr>
        <p:spPr>
          <a:xfrm>
            <a:off x="1143000" y="1193800"/>
            <a:ext cx="6946900" cy="1353820"/>
          </a:xfrm>
        </p:spPr>
        <p:txBody>
          <a:bodyPr anchor="t">
            <a:spAutoFit/>
          </a:bodyPr>
          <a:lstStyle/>
          <a:p>
            <a:pPr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l">
              <a:lnSpc>
                <a:spcPts val="1300"/>
              </a:lnSpc>
              <a:spcBef>
                <a:spcPts val="504"/>
              </a:spcBef>
              <a:spcAft>
                <a:spcPts val="0"/>
              </a:spcAft>
            </a:pPr>
            <a:r>
              <a:rPr lang="en-US" sz="300">
                <a:solidFill>
                  <a:srgbClr val="000000"/>
                </a:solidFill>
                <a:latin typeface="Symbol" pitchFamily="1" panose="2263545234"/>
              </a:rPr>
              <a:t>•</a:t>
            </a:r>
          </a:p>
          <a:p>
            <a:pPr indent="0" algn="l">
              <a:lnSpc>
                <a:spcPts val="1300"/>
              </a:lnSpc>
              <a:spcBef>
                <a:spcPts val="36"/>
              </a:spcBef>
              <a:spcAft>
                <a:spcPts val="756"/>
              </a:spcAft>
            </a:pPr>
            <a:r>
              <a:rPr lang="en-US" sz="300">
                <a:solidFill>
                  <a:srgbClr val="000000"/>
                </a:solidFill>
                <a:latin typeface="Symbol" pitchFamily="1" panose="2263545234"/>
              </a:rPr>
              <a:t>•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55" name=""/>
        <p:cNvGrpSpPr/>
        <p:nvPr/>
      </p:nvGrpSpPr>
      <p:grpSpPr/>
      <p:sp>
        <p:nvSpPr>
          <p:cNvPr id="56" name=""/>
          <p:cNvSpPr/>
          <p:nvPr>
            <p:ph type="body" idx="10"/>
          </p:nvPr>
        </p:nvSpPr>
        <p:spPr>
          <a:xfrm>
            <a:off x="1557655" y="1460500"/>
            <a:ext cx="6946900" cy="648970"/>
          </a:xfrm>
        </p:spPr>
        <p:txBody>
          <a:bodyPr anchor="t">
            <a:spAutoFit/>
          </a:bodyPr>
          <a:lstStyle/>
          <a:p>
            <a:pPr indent="0" algn="l">
              <a:lnSpc>
                <a:spcPts val="1600"/>
              </a:lnSpc>
              <a:spcBef>
                <a:spcPts val="0"/>
              </a:spcBef>
              <a:spcAft>
                <a:spcPts val="684"/>
              </a:spcAft>
            </a:pPr>
          </a:p>
        </p:txBody>
      </p:sp>
      <p:sp>
        <p:nvSpPr>
          <p:cNvPr id="59" name=""/>
          <p:cNvSpPr/>
          <p:nvPr>
            <p:ph type="body" idx="10"/>
          </p:nvPr>
        </p:nvSpPr>
        <p:spPr>
          <a:xfrm>
            <a:off x="6165850" y="2164080"/>
            <a:ext cx="3441700" cy="1042670"/>
          </a:xfrm>
        </p:spPr>
        <p:txBody>
          <a:bodyPr anchor="t">
            <a:spAutoFit/>
          </a:bodyPr>
          <a:lstStyle/>
          <a:p>
            <a:pPr indent="0" algn="l">
              <a:lnSpc>
                <a:spcPts val="1400"/>
              </a:lnSpc>
              <a:spcBef>
                <a:spcPts val="72"/>
              </a:spcBef>
              <a:spcAft>
                <a:spcPts val="1008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" panose="2263545234"/>
              </a:rPr>
              <a:t>Much of the stress in the loop appears to be a result </a:t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61" name=""/>
        <p:cNvGrpSpPr/>
        <p:nvPr/>
      </p:nvGrpSpPr>
      <p:grpSpPr/>
      <p:sp>
        <p:nvSpPr>
          <p:cNvPr id="64" name=""/>
          <p:cNvSpPr/>
          <p:nvPr>
            <p:ph type="body" idx="10"/>
          </p:nvPr>
        </p:nvSpPr>
        <p:spPr>
          <a:xfrm>
            <a:off x="1450975" y="1200785"/>
            <a:ext cx="5568315" cy="210185"/>
          </a:xfrm>
        </p:spPr>
        <p:txBody>
          <a:bodyPr anchor="t">
            <a:spAutoFit/>
          </a:bodyPr>
          <a:lstStyle/>
          <a:p>
            <a:pPr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65" name=""/>
          <p:cNvSpPr/>
          <p:nvPr>
            <p:ph type="body" idx="10"/>
          </p:nvPr>
        </p:nvSpPr>
        <p:spPr>
          <a:xfrm>
            <a:off x="1143000" y="1700530"/>
            <a:ext cx="4663440" cy="905510"/>
          </a:xfrm>
        </p:spPr>
        <p:txBody>
          <a:bodyPr anchor="t">
            <a:spAutoFit/>
          </a:bodyPr>
          <a:lstStyle/>
          <a:p>
            <a:pPr indent="-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b="1">
                <a:solidFill>
                  <a:srgbClr val="000000"/>
                </a:solidFill>
                <a:latin typeface="Times New Roman" pitchFamily="1" panose="2263545234"/>
              </a:rPr>
              <a:t>This time the inner leg is at 100C temp and the </a:t>
            </a:r>
            <a:r>
              <a:rPr lang="en-US" sz="1600" b="1">
                <a:solidFill>
                  <a:srgbClr val="000000"/>
                </a:solidFill>
                <a:latin typeface="Times New Roman" pitchFamily="1" panose="2263545234"/>
              </a:rPr>
              <a:t>outer leg is at 50C</a:t>
            </a:r>
          </a:p>
          <a:p>
            <a:pPr indent="-274320" algn="l">
              <a:lnSpc>
                <a:spcPts val="1700"/>
              </a:lnSpc>
              <a:spcBef>
                <a:spcPts val="0"/>
              </a:spcBef>
              <a:spcAft>
                <a:spcPts val="72"/>
              </a:spcAft>
              <a:buFont typeface="Symbol"/>
              <a:buChar char="·"/>
            </a:pPr>
            <a:r>
              <a:rPr lang="en-US" sz="1600" b="1">
                <a:solidFill>
                  <a:srgbClr val="000000"/>
                </a:solidFill>
                <a:latin typeface="Times New Roman" pitchFamily="1" panose="2263545234"/>
              </a:rPr>
              <a:t>Integrated central column expansion is close to the </a:t>
            </a:r>
            <a:r>
              <a:rPr lang="en-US" sz="1600" b="1">
                <a:solidFill>
                  <a:srgbClr val="000000"/>
                </a:solidFill>
                <a:latin typeface="Times New Roman" pitchFamily="1" panose="2263545234"/>
              </a:rPr>
              <a:t>electromagnetic thermal diffusion model</a:t>
            </a:r>
          </a:p>
        </p:txBody>
      </p:sp>
      <p:sp>
        <p:nvSpPr>
          <p:cNvPr id="66" name=""/>
          <p:cNvSpPr/>
          <p:nvPr>
            <p:ph type="body" idx="10"/>
          </p:nvPr>
        </p:nvSpPr>
        <p:spPr>
          <a:xfrm>
            <a:off x="7772400" y="3307080"/>
            <a:ext cx="1898650" cy="460375"/>
          </a:xfrm>
        </p:spPr>
        <p:txBody>
          <a:bodyPr anchor="t">
            <a:spAutoFit/>
          </a:bodyPr>
          <a:lstStyle/>
          <a:p>
            <a:pPr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" panose="2263545234"/>
              </a:rPr>
              <a:t>Four Fold Symmetry </a:t>
            </a:r>
            <a:r>
              <a:rPr lang="en-US" sz="1200" b="1">
                <a:solidFill>
                  <a:srgbClr val="000000"/>
                </a:solidFill>
                <a:latin typeface="Times New Roman" pitchFamily="1" panose="2263545234"/>
              </a:rPr>
              <a:t>Expansion. HM Provided the </a:t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68" name=""/>
        <p:cNvGrpSpPr/>
        <p:nvPr/>
      </p:nvGrpSpPr>
      <p:grpSpPr/>
      <p:sp>
        <p:nvSpPr>
          <p:cNvPr id="69" name=""/>
          <p:cNvSpPr/>
          <p:nvPr>
            <p:ph type="body" idx="10"/>
          </p:nvPr>
        </p:nvSpPr>
        <p:spPr>
          <a:xfrm>
            <a:off x="792480" y="1181100"/>
            <a:ext cx="8915400" cy="763270"/>
          </a:xfrm>
        </p:spPr>
        <p:txBody>
          <a:bodyPr anchor="t">
            <a:spAutoFit/>
          </a:bodyPr>
          <a:lstStyle/>
          <a:p>
            <a:pPr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l">
              <a:lnSpc>
                <a:spcPts val="1900"/>
              </a:lnSpc>
              <a:spcBef>
                <a:spcPts val="0"/>
              </a:spcBef>
              <a:spcAft>
                <a:spcPts val="144"/>
              </a:spcAft>
            </a:pPr>
          </a:p>
        </p:txBody>
      </p:sp>
    </p:spTree>
  </p:cSld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73" name=""/>
        <p:cNvGrpSpPr/>
        <p:nvPr/>
      </p:nvGrpSpPr>
      <p:grpSpPr/>
      <p:sp>
        <p:nvSpPr>
          <p:cNvPr id="74" name=""/>
          <p:cNvSpPr/>
          <p:nvPr>
            <p:ph type="body" idx="10"/>
          </p:nvPr>
        </p:nvSpPr>
        <p:spPr>
          <a:xfrm>
            <a:off x="914400" y="1181100"/>
            <a:ext cx="7366000" cy="408940"/>
          </a:xfrm>
        </p:spPr>
        <p:txBody>
          <a:bodyPr anchor="t">
            <a:spAutoFit/>
          </a:bodyPr>
          <a:lstStyle/>
          <a:p>
            <a:pPr indent="0" algn="l">
              <a:lnSpc>
                <a:spcPts val="1500"/>
              </a:lnSpc>
              <a:spcBef>
                <a:spcPts val="0"/>
              </a:spcBef>
              <a:spcAft>
                <a:spcPts val="324"/>
              </a:spcAft>
            </a:pPr>
          </a:p>
        </p:txBody>
      </p:sp>
    </p:spTree>
  </p:cSld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79" name=""/>
        <p:cNvGrpSpPr/>
        <p:nvPr/>
      </p:nvGrpSpPr>
      <p:grpSpPr/>
    </p:spTree>
  </p:cSld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83" name=""/>
        <p:cNvGrpSpPr/>
        <p:nvPr/>
      </p:nvGrpSpPr>
      <p:grpSpPr/>
    </p:spTree>
  </p:cSld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91" name=""/>
        <p:cNvGrpSpPr/>
        <p:nvPr/>
      </p:nvGrpSpPr>
      <p:grpSpPr/>
      <p:sp>
        <p:nvSpPr>
          <p:cNvPr id="92" name=""/>
          <p:cNvSpPr/>
          <p:nvPr>
            <p:ph type="body" idx="10"/>
          </p:nvPr>
        </p:nvSpPr>
        <p:spPr>
          <a:xfrm>
            <a:off x="908050" y="673100"/>
            <a:ext cx="8129270" cy="1049020"/>
          </a:xfrm>
        </p:spPr>
        <p:txBody>
          <a:bodyPr anchor="t">
            <a:spAutoFit/>
          </a:bodyPr>
          <a:lstStyle/>
          <a:p>
            <a:pPr algn="l"/>
          </a:p>
        </p:txBody>
      </p:sp>
      <p:sp>
        <p:nvSpPr>
          <p:cNvPr id="93" name=""/>
          <p:cNvSpPr/>
          <p:nvPr>
            <p:ph type="body" idx="10"/>
          </p:nvPr>
        </p:nvSpPr>
        <p:spPr>
          <a:xfrm>
            <a:off x="908050" y="697230"/>
            <a:ext cx="8229600" cy="1000760"/>
          </a:xfrm>
        </p:spPr>
        <p:txBody>
          <a:bodyPr anchor="t">
            <a:spAutoFit/>
          </a:bodyPr>
          <a:lstStyle/>
          <a:p>
            <a:pPr indent="24765" algn="l">
              <a:lnSpc>
                <a:spcPts val="1500"/>
              </a:lnSpc>
              <a:spcBef>
                <a:spcPts val="108"/>
              </a:spcBef>
              <a:spcAft>
                <a:spcPts val="0"/>
              </a:spcAft>
            </a:pPr>
          </a:p>
          <a:p>
            <a:pPr indent="24765" algn="l">
              <a:lnSpc>
                <a:spcPts val="1900"/>
              </a:lnSpc>
              <a:spcBef>
                <a:spcPts val="324"/>
              </a:spcBef>
              <a:spcAft>
                <a:spcPts val="72"/>
              </a:spcAft>
            </a:pPr>
            <a:r>
              <a:rPr lang="en-US" sz="1650" b="1">
                <a:solidFill>
                  <a:srgbClr val="000000"/>
                </a:solidFill>
                <a:latin typeface="Times New Roman" pitchFamily="1" panose="2263545234"/>
              </a:rPr>
              <a:t>Ring height might be increased to improve torsional carrying capacity of the extension </a:t>
            </a:r>
            <a:r>
              <a:rPr lang="en-US" sz="1650" b="1">
                <a:solidFill>
                  <a:srgbClr val="000000"/>
                </a:solidFill>
                <a:latin typeface="Times New Roman" pitchFamily="1" panose="2263545234"/>
              </a:rPr>
              <a:t>that connects with the umbrella structure hub</a:t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97" name=""/>
        <p:cNvGrpSpPr/>
        <p:nvPr/>
      </p:nvGrpSpPr>
      <p:grpSpPr/>
      <p:sp>
        <p:nvSpPr>
          <p:cNvPr id="98" name=""/>
          <p:cNvSpPr/>
          <p:nvPr>
            <p:ph type="body" idx="10"/>
          </p:nvPr>
        </p:nvSpPr>
        <p:spPr>
          <a:xfrm>
            <a:off x="800100" y="1181100"/>
            <a:ext cx="8229600" cy="354965"/>
          </a:xfrm>
        </p:spPr>
        <p:txBody>
          <a:bodyPr anchor="t">
            <a:spAutoFit/>
          </a:bodyPr>
          <a:lstStyle/>
          <a:p>
            <a:pPr indent="0" algn="l">
              <a:lnSpc>
                <a:spcPts val="1900"/>
              </a:lnSpc>
              <a:spcBef>
                <a:spcPts val="0"/>
              </a:spcBef>
              <a:spcAft>
                <a:spcPts val="180"/>
              </a:spcAft>
            </a:pPr>
          </a:p>
        </p:txBody>
      </p:sp>
    </p:spTree>
  </p:cSld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102" name=""/>
        <p:cNvGrpSpPr/>
        <p:nvPr/>
      </p:nvGrpSpPr>
      <p:grpSpPr/>
      <p:sp>
        <p:nvSpPr>
          <p:cNvPr id="103" name=""/>
          <p:cNvSpPr/>
          <p:nvPr>
            <p:ph type="body" idx="10"/>
          </p:nvPr>
        </p:nvSpPr>
        <p:spPr>
          <a:xfrm>
            <a:off x="920750" y="1193800"/>
            <a:ext cx="7429500" cy="4318000"/>
          </a:xfrm>
        </p:spPr>
        <p:txBody>
          <a:bodyPr anchor="t">
            <a:spAutoFit/>
          </a:bodyPr>
          <a:lstStyle/>
          <a:p>
            <a:pPr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l">
              <a:lnSpc>
                <a:spcPts val="1600"/>
              </a:lnSpc>
              <a:spcBef>
                <a:spcPts val="432"/>
              </a:spcBef>
              <a:spcAft>
                <a:spcPts val="0"/>
              </a:spcAft>
            </a:pPr>
          </a:p>
          <a:p>
            <a:pPr indent="0" algn="l">
              <a:lnSpc>
                <a:spcPts val="2300"/>
              </a:lnSpc>
              <a:spcBef>
                <a:spcPts val="432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Can Develop Needed Contact Pressures</a:t>
            </a:r>
          </a:p>
          <a:p>
            <a:pPr indent="0" algn="l">
              <a:lnSpc>
                <a:spcPts val="2300"/>
              </a:lnSpc>
              <a:spcBef>
                <a:spcPts val="396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Expansion Loop Can Absorb Central Column Vertical Motion With</a:t>
            </a:r>
          </a:p>
          <a:p>
            <a:pPr indent="0" algn="l">
              <a:lnSpc>
                <a:spcPts val="1600"/>
              </a:lnSpc>
              <a:spcBef>
                <a:spcPts val="72"/>
              </a:spcBef>
              <a:spcAft>
                <a:spcPts val="0"/>
              </a:spcAft>
            </a:pPr>
          </a:p>
          <a:p>
            <a:pPr indent="0" algn="l">
              <a:lnSpc>
                <a:spcPts val="2300"/>
              </a:lnSpc>
              <a:spcBef>
                <a:spcPts val="396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Jacking Ring Compression Aids Torsional Shear Carrying Capacity</a:t>
            </a:r>
          </a:p>
          <a:p>
            <a:pPr indent="0" algn="l">
              <a:lnSpc>
                <a:spcPts val="2300"/>
              </a:lnSpc>
              <a:spcBef>
                <a:spcPts val="396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No Mechanical Connections Penetrating the TF Inner Leg</a:t>
            </a:r>
          </a:p>
          <a:p>
            <a:pPr indent="0" algn="l">
              <a:lnSpc>
                <a:spcPts val="2300"/>
              </a:lnSpc>
              <a:spcBef>
                <a:spcPts val="396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Jacking Ring Compression Supports in-Plane Shear Carrying Capacity</a:t>
            </a:r>
          </a:p>
          <a:p>
            <a:pPr indent="0" algn="l">
              <a:lnSpc>
                <a:spcPts val="2300"/>
              </a:lnSpc>
              <a:spcBef>
                <a:spcPts val="360"/>
              </a:spcBef>
              <a:spcAft>
                <a:spcPts val="36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OOP Support Lugs D Not Appear to be Needed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10" name=""/>
        <p:cNvGrpSpPr/>
        <p:nvPr/>
      </p:nvGrpSpPr>
      <p:grpSpPr/>
      <p:sp>
        <p:nvSpPr>
          <p:cNvPr id="13" name=""/>
          <p:cNvSpPr/>
          <p:nvPr>
            <p:ph type="body" idx="10"/>
          </p:nvPr>
        </p:nvSpPr>
        <p:spPr>
          <a:xfrm>
            <a:off x="1017905" y="1197610"/>
            <a:ext cx="8053070" cy="737870"/>
          </a:xfrm>
        </p:spPr>
        <p:txBody>
          <a:bodyPr anchor="t">
            <a:spAutoFit/>
          </a:bodyPr>
          <a:lstStyle/>
          <a:p>
            <a:pPr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ctr">
              <a:lnSpc>
                <a:spcPts val="1600"/>
              </a:lnSpc>
              <a:spcBef>
                <a:spcPts val="36"/>
              </a:spcBef>
              <a:spcAft>
                <a:spcPts val="36"/>
              </a:spcAft>
            </a:pPr>
          </a:p>
        </p:txBody>
      </p:sp>
    </p:spTree>
  </p:cSld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15" name=""/>
        <p:cNvGrpSpPr/>
        <p:nvPr/>
      </p:nvGrpSpPr>
      <p:grpSpPr/>
      <p:sp>
        <p:nvSpPr>
          <p:cNvPr id="16" name=""/>
          <p:cNvSpPr/>
          <p:nvPr>
            <p:ph type="body" idx="10"/>
          </p:nvPr>
        </p:nvSpPr>
        <p:spPr>
          <a:xfrm>
            <a:off x="1073150" y="1193800"/>
            <a:ext cx="7912100" cy="781050"/>
          </a:xfrm>
        </p:spPr>
        <p:txBody>
          <a:bodyPr anchor="t">
            <a:spAutoFit/>
          </a:bodyPr>
          <a:lstStyle/>
          <a:p>
            <a:pPr indent="0" algn="ctr">
              <a:lnSpc>
                <a:spcPts val="1600"/>
              </a:lnSpc>
              <a:spcBef>
                <a:spcPts val="0"/>
              </a:spcBef>
              <a:spcAft>
                <a:spcPts val="900"/>
              </a:spcAft>
            </a:pPr>
          </a:p>
        </p:txBody>
      </p:sp>
    </p:spTree>
  </p:cSld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20" name=""/>
        <p:cNvGrpSpPr/>
        <p:nvPr/>
      </p:nvGrpSpPr>
      <p:grpSpPr/>
    </p:spTree>
  </p:cSld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24" name=""/>
        <p:cNvGrpSpPr/>
        <p:nvPr/>
      </p:nvGrpSpPr>
      <p:grpSpPr/>
      <p:sp>
        <p:nvSpPr>
          <p:cNvPr id="25" name=""/>
          <p:cNvSpPr/>
          <p:nvPr>
            <p:ph type="body" idx="10"/>
          </p:nvPr>
        </p:nvSpPr>
        <p:spPr>
          <a:xfrm>
            <a:off x="1810385" y="1193800"/>
            <a:ext cx="5715000" cy="458470"/>
          </a:xfrm>
        </p:spPr>
        <p:txBody>
          <a:bodyPr anchor="t">
            <a:spAutoFit/>
          </a:bodyPr>
          <a:lstStyle/>
          <a:p>
            <a:pPr indent="0" algn="l">
              <a:lnSpc>
                <a:spcPts val="2100"/>
              </a:lnSpc>
              <a:spcBef>
                <a:spcPts val="0"/>
              </a:spcBef>
              <a:spcAft>
                <a:spcPts val="288"/>
              </a:spcAft>
            </a:pPr>
          </a:p>
        </p:txBody>
      </p:sp>
    </p:spTree>
  </p:cSld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29" name=""/>
        <p:cNvGrpSpPr/>
        <p:nvPr/>
      </p:nvGrpSpPr>
      <p:grpSpPr/>
    </p:spTree>
  </p:cSld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36" name=""/>
        <p:cNvGrpSpPr/>
        <p:nvPr/>
      </p:nvGrpSpPr>
      <p:grpSpPr/>
      <p:sp>
        <p:nvSpPr>
          <p:cNvPr id="37" name=""/>
          <p:cNvSpPr/>
          <p:nvPr>
            <p:ph type="body" idx="10"/>
          </p:nvPr>
        </p:nvSpPr>
        <p:spPr>
          <a:xfrm>
            <a:off x="1203960" y="1193800"/>
            <a:ext cx="7848600" cy="598170"/>
          </a:xfrm>
        </p:spPr>
        <p:txBody>
          <a:bodyPr anchor="t">
            <a:spAutoFit/>
          </a:bodyPr>
          <a:lstStyle/>
          <a:p>
            <a:pPr indent="0" algn="l">
              <a:lnSpc>
                <a:spcPts val="2100"/>
              </a:lnSpc>
              <a:spcBef>
                <a:spcPts val="0"/>
              </a:spcBef>
              <a:spcAft>
                <a:spcPts val="504"/>
              </a:spcAft>
            </a:pPr>
          </a:p>
        </p:txBody>
      </p:sp>
    </p:spTree>
  </p:cSld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41" name=""/>
        <p:cNvGrpSpPr/>
        <p:nvPr/>
      </p:nvGrpSpPr>
      <p:grpSpPr/>
    </p:spTree>
  </p:cSld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45" name=""/>
        <p:cNvGrpSpPr/>
        <p:nvPr/>
      </p:nvGrpSpPr>
      <p:grpSpPr/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theme/theme1.xml" Id="rId2" /><Relationship Type="http://schemas.openxmlformats.org/officeDocument/2006/relationships/slideLayout" Target="/ppt/slideLayouts/slideLayout1.xml" Id="rId5" /><Relationship Type="http://schemas.openxmlformats.org/officeDocument/2006/relationships/slideLayout" Target="/ppt/slideLayouts/slideLayout2.xml" Id="rId12" /><Relationship Type="http://schemas.openxmlformats.org/officeDocument/2006/relationships/slideLayout" Target="/ppt/slideLayouts/slideLayout3.xml" Id="rId17" /><Relationship Type="http://schemas.openxmlformats.org/officeDocument/2006/relationships/slideLayout" Target="/ppt/slideLayouts/slideLayout4.xml" Id="rId22" /><Relationship Type="http://schemas.openxmlformats.org/officeDocument/2006/relationships/slideLayout" Target="/ppt/slideLayouts/slideLayout5.xml" Id="rId27" /><Relationship Type="http://schemas.openxmlformats.org/officeDocument/2006/relationships/slideLayout" Target="/ppt/slideLayouts/slideLayout6.xml" Id="rId32" /><Relationship Type="http://schemas.openxmlformats.org/officeDocument/2006/relationships/slideLayout" Target="/ppt/slideLayouts/slideLayout7.xml" Id="rId39" /><Relationship Type="http://schemas.openxmlformats.org/officeDocument/2006/relationships/slideLayout" Target="/ppt/slideLayouts/slideLayout8.xml" Id="rId44" /><Relationship Type="http://schemas.openxmlformats.org/officeDocument/2006/relationships/slideLayout" Target="/ppt/slideLayouts/slideLayout9.xml" Id="rId49" /><Relationship Type="http://schemas.openxmlformats.org/officeDocument/2006/relationships/slideLayout" Target="/ppt/slideLayouts/slideLayout10.xml" Id="rId54" /><Relationship Type="http://schemas.openxmlformats.org/officeDocument/2006/relationships/slideLayout" Target="/ppt/slideLayouts/slideLayout11.xml" Id="rId59" /><Relationship Type="http://schemas.openxmlformats.org/officeDocument/2006/relationships/slideLayout" Target="/ppt/slideLayouts/slideLayout12.xml" Id="rId64" /><Relationship Type="http://schemas.openxmlformats.org/officeDocument/2006/relationships/slideLayout" Target="/ppt/slideLayouts/slideLayout13.xml" Id="rId69" /><Relationship Type="http://schemas.openxmlformats.org/officeDocument/2006/relationships/slideLayout" Target="/ppt/slideLayouts/slideLayout14.xml" Id="rId74" /><Relationship Type="http://schemas.openxmlformats.org/officeDocument/2006/relationships/slideLayout" Target="/ppt/slideLayouts/slideLayout15.xml" Id="rId79" /><Relationship Type="http://schemas.openxmlformats.org/officeDocument/2006/relationships/slideLayout" Target="/ppt/slideLayouts/slideLayout16.xml" Id="rId84" /><Relationship Type="http://schemas.openxmlformats.org/officeDocument/2006/relationships/slideLayout" Target="/ppt/slideLayouts/slideLayout17.xml" Id="rId91" /><Relationship Type="http://schemas.openxmlformats.org/officeDocument/2006/relationships/slideLayout" Target="/ppt/slideLayouts/slideLayout18.xml" Id="rId96" /><Relationship Type="http://schemas.openxmlformats.org/officeDocument/2006/relationships/slideLayout" Target="/ppt/slideLayouts/slideLayout19.xml" Id="rId101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12"/>
    <p:sldLayoutId id="2147483651" r:id="rId17"/>
    <p:sldLayoutId id="2147483652" r:id="rId22"/>
    <p:sldLayoutId id="2147483653" r:id="rId27"/>
    <p:sldLayoutId id="2147483654" r:id="rId32"/>
    <p:sldLayoutId id="2147483655" r:id="rId39"/>
    <p:sldLayoutId id="2147483656" r:id="rId44"/>
    <p:sldLayoutId id="2147483657" r:id="rId49"/>
    <p:sldLayoutId id="2147483658" r:id="rId54"/>
    <p:sldLayoutId id="2147483659" r:id="rId59"/>
    <p:sldLayoutId id="2147483660" r:id="rId64"/>
    <p:sldLayoutId id="2147483661" r:id="rId69"/>
    <p:sldLayoutId id="2147483662" r:id="rId74"/>
    <p:sldLayoutId id="2147483663" r:id="rId79"/>
    <p:sldLayoutId id="2147483664" r:id="rId84"/>
    <p:sldLayoutId id="2147483665" r:id="rId91"/>
    <p:sldLayoutId id="2147483666" r:id="rId96"/>
    <p:sldLayoutId id="2147483667" r:id="rId101"/>
  </p:sldLayoutIdLst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5" /><Relationship Type="http://schemas.openxmlformats.org/officeDocument/2006/relationships/image" Target="/ppt/media/image1.png" Id="rId7" /><Relationship Type="http://schemas.openxmlformats.org/officeDocument/2006/relationships/image" Target="/ppt/media/image2.png" Id="rId9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0.xml" Id="rId54" /><Relationship Type="http://schemas.openxmlformats.org/officeDocument/2006/relationships/image" Target="/ppt/media/image12.png" Id="rId56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1.xml" Id="rId59" /><Relationship Type="http://schemas.openxmlformats.org/officeDocument/2006/relationships/image" Target="/ppt/media/image13.png" Id="rId61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2.xml" Id="rId64" /><Relationship Type="http://schemas.openxmlformats.org/officeDocument/2006/relationships/image" Target="/ppt/media/image14.png" Id="rId66" /></Relationships>
</file>

<file path=ppt/slides/_rels/slide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3.xml" Id="rId69" /><Relationship Type="http://schemas.openxmlformats.org/officeDocument/2006/relationships/image" Target="/ppt/media/image15.png" Id="rId71" /></Relationships>
</file>

<file path=ppt/slides/_rels/slide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4.xml" Id="rId74" /><Relationship Type="http://schemas.openxmlformats.org/officeDocument/2006/relationships/image" Target="/ppt/media/image16.png" Id="rId76" /></Relationships>
</file>

<file path=ppt/slides/_rels/slide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5.xml" Id="rId79" /><Relationship Type="http://schemas.openxmlformats.org/officeDocument/2006/relationships/image" Target="/ppt/media/image17.png" Id="rId81" /></Relationships>
</file>

<file path=ppt/slides/_rels/slide1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6.xml" Id="rId84" /><Relationship Type="http://schemas.openxmlformats.org/officeDocument/2006/relationships/image" Target="/ppt/media/image18.png" Id="rId86" /><Relationship Type="http://schemas.openxmlformats.org/officeDocument/2006/relationships/image" Target="/ppt/media/image19.png" Id="rId88" /></Relationships>
</file>

<file path=ppt/slides/_rels/slide1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7.xml" Id="rId91" /><Relationship Type="http://schemas.openxmlformats.org/officeDocument/2006/relationships/image" Target="/ppt/media/image20.png" Id="rId93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8.xml" Id="rId96" /><Relationship Type="http://schemas.openxmlformats.org/officeDocument/2006/relationships/image" Target="/ppt/media/image21.png" Id="rId98" /></Relationships>
</file>

<file path=ppt/slides/_rels/slide1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9.xml" Id="rId101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.xml" Id="rId12" /><Relationship Type="http://schemas.openxmlformats.org/officeDocument/2006/relationships/image" Target="/ppt/media/image3.png" Id="rId14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7" /><Relationship Type="http://schemas.openxmlformats.org/officeDocument/2006/relationships/image" Target="/ppt/media/image4.png" Id="rId19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4.xml" Id="rId22" /><Relationship Type="http://schemas.openxmlformats.org/officeDocument/2006/relationships/image" Target="/ppt/media/image5.png" Id="rId24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5.xml" Id="rId27" /><Relationship Type="http://schemas.openxmlformats.org/officeDocument/2006/relationships/image" Target="/ppt/media/image6.png" Id="rId2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6.xml" Id="rId32" /><Relationship Type="http://schemas.openxmlformats.org/officeDocument/2006/relationships/image" Target="/ppt/media/image7.png" Id="rId34" /><Relationship Type="http://schemas.openxmlformats.org/officeDocument/2006/relationships/image" Target="/ppt/media/image8.png" Id="rId36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39" /><Relationship Type="http://schemas.openxmlformats.org/officeDocument/2006/relationships/image" Target="/ppt/media/image9.png" Id="rId4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8.xml" Id="rId44" /><Relationship Type="http://schemas.openxmlformats.org/officeDocument/2006/relationships/image" Target="/ppt/media/image10.png" Id="rId46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9.xml" Id="rId49" /><Relationship Type="http://schemas.openxmlformats.org/officeDocument/2006/relationships/image" Target="/ppt/media/image11.png" Id="rId51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2" name=""/>
        <p:cNvGrpSpPr/>
        <p:nvPr/>
      </p:nvGrpSpPr>
      <p:grpSpPr/>
      <p:pic>
        <p:nvPicPr>
          <p:cNvPr id="5" name="Image.jpg"/>
          <p:cNvPicPr/>
          <p:nvPr/>
        </p:nvPicPr>
        <p:blipFill>
          <a:blip r:embed="rId7"/>
          <a:stretch>
            <a:fillRect/>
          </a:stretch>
        </p:blipFill>
        <p:spPr>
          <a:xfrm>
            <a:off x="1124585" y="1066800"/>
            <a:ext cx="7903845" cy="640080"/>
          </a:xfrm>
          <a:prstGeom prst="rect">
            <a:avLst/>
          </a:prstGeom>
        </p:spPr>
      </p:pic>
      <p:sp>
        <p:nvSpPr>
          <p:cNvPr id="6" name=""/>
          <p:cNvSpPr/>
          <p:nvPr>
            <p:ph type="body" idx="10"/>
          </p:nvPr>
        </p:nvSpPr>
        <p:spPr>
          <a:xfrm>
            <a:off x="1124585" y="2115185"/>
            <a:ext cx="7912100" cy="810895"/>
          </a:xfrm>
        </p:spPr>
        <p:txBody>
          <a:bodyPr anchor="t">
            <a:spAutoFit/>
          </a:bodyPr>
          <a:lstStyle/>
          <a:p>
            <a:pPr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l">
              <a:lnSpc>
                <a:spcPts val="1600"/>
              </a:lnSpc>
              <a:spcBef>
                <a:spcPts val="0"/>
              </a:spcBef>
              <a:spcAft>
                <a:spcPts val="504"/>
              </a:spcAft>
            </a:pPr>
          </a:p>
        </p:txBody>
      </p:sp>
      <p:pic>
        <p:nvPicPr>
          <p:cNvPr id="8" name="Image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1124585" y="2926080"/>
            <a:ext cx="5415915" cy="3852545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48" name=""/>
        <p:cNvGrpSpPr/>
        <p:nvPr/>
      </p:nvGrpSpPr>
      <p:grpSpPr/>
      <p:sp>
        <p:nvSpPr>
          <p:cNvPr id="50" name=""/>
          <p:cNvSpPr/>
          <p:nvPr>
            <p:ph type="body" idx="10"/>
          </p:nvPr>
        </p:nvSpPr>
        <p:spPr>
          <a:xfrm>
            <a:off x="1143000" y="1193800"/>
            <a:ext cx="6946900" cy="1353820"/>
          </a:xfrm>
        </p:spPr>
        <p:txBody>
          <a:bodyPr anchor="t">
            <a:spAutoFit/>
          </a:bodyPr>
          <a:lstStyle/>
          <a:p>
            <a:pPr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l">
              <a:lnSpc>
                <a:spcPts val="1300"/>
              </a:lnSpc>
              <a:spcBef>
                <a:spcPts val="504"/>
              </a:spcBef>
              <a:spcAft>
                <a:spcPts val="0"/>
              </a:spcAft>
            </a:pPr>
            <a:r>
              <a:rPr lang="en-US" sz="300">
                <a:solidFill>
                  <a:srgbClr val="000000"/>
                </a:solidFill>
                <a:latin typeface="Symbol" pitchFamily="1" panose="2263545234"/>
              </a:rPr>
              <a:t>•</a:t>
            </a:r>
          </a:p>
          <a:p>
            <a:pPr indent="0" algn="l">
              <a:lnSpc>
                <a:spcPts val="1300"/>
              </a:lnSpc>
              <a:spcBef>
                <a:spcPts val="36"/>
              </a:spcBef>
              <a:spcAft>
                <a:spcPts val="756"/>
              </a:spcAft>
            </a:pPr>
            <a:r>
              <a:rPr lang="en-US" sz="300">
                <a:solidFill>
                  <a:srgbClr val="000000"/>
                </a:solidFill>
                <a:latin typeface="Symbol" pitchFamily="1" panose="2263545234"/>
              </a:rPr>
              <a:t>•</a:t>
            </a:r>
          </a:p>
        </p:txBody>
      </p:sp>
      <p:pic>
        <p:nvPicPr>
          <p:cNvPr id="52" name="Image.jpg"/>
          <p:cNvPicPr/>
          <p:nvPr/>
        </p:nvPicPr>
        <p:blipFill>
          <a:blip r:embed="rId56"/>
          <a:stretch>
            <a:fillRect/>
          </a:stretch>
        </p:blipFill>
        <p:spPr>
          <a:xfrm>
            <a:off x="1143000" y="2547620"/>
            <a:ext cx="5599430" cy="4160520"/>
          </a:xfrm>
          <a:prstGeom prst="rect">
            <a:avLst/>
          </a:prstGeom>
        </p:spPr>
      </p:pic>
      <p:cxnSp>
        <p:nvCxnSpPr>
          <p:cNvPr id="53" name=""/>
          <p:cNvCxnSpPr/>
          <p:nvPr/>
        </p:nvCxnSpPr>
        <p:spPr>
          <a:xfrm>
            <a:off x="2487295" y="2551430"/>
            <a:ext cx="5603240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54" name=""/>
        <p:cNvGrpSpPr/>
        <p:nvPr/>
      </p:nvGrpSpPr>
      <p:grpSpPr/>
      <p:sp>
        <p:nvSpPr>
          <p:cNvPr id="56" name=""/>
          <p:cNvSpPr/>
          <p:nvPr>
            <p:ph type="body" idx="10"/>
          </p:nvPr>
        </p:nvSpPr>
        <p:spPr>
          <a:xfrm>
            <a:off x="1557655" y="1460500"/>
            <a:ext cx="6946900" cy="648970"/>
          </a:xfrm>
        </p:spPr>
        <p:txBody>
          <a:bodyPr anchor="t">
            <a:spAutoFit/>
          </a:bodyPr>
          <a:lstStyle/>
          <a:p>
            <a:pPr indent="0" algn="l">
              <a:lnSpc>
                <a:spcPts val="1600"/>
              </a:lnSpc>
              <a:spcBef>
                <a:spcPts val="0"/>
              </a:spcBef>
              <a:spcAft>
                <a:spcPts val="684"/>
              </a:spcAft>
            </a:pPr>
          </a:p>
        </p:txBody>
      </p:sp>
      <p:pic>
        <p:nvPicPr>
          <p:cNvPr id="58" name="Image.jpg"/>
          <p:cNvPicPr/>
          <p:nvPr/>
        </p:nvPicPr>
        <p:blipFill>
          <a:blip r:embed="rId61"/>
          <a:stretch>
            <a:fillRect/>
          </a:stretch>
        </p:blipFill>
        <p:spPr>
          <a:xfrm>
            <a:off x="365760" y="2109470"/>
            <a:ext cx="9567545" cy="4992370"/>
          </a:xfrm>
          <a:prstGeom prst="rect">
            <a:avLst/>
          </a:prstGeom>
        </p:spPr>
      </p:pic>
      <p:sp>
        <p:nvSpPr>
          <p:cNvPr id="59" name=""/>
          <p:cNvSpPr/>
          <p:nvPr>
            <p:ph type="body" idx="10"/>
          </p:nvPr>
        </p:nvSpPr>
        <p:spPr>
          <a:xfrm>
            <a:off x="6165850" y="2164080"/>
            <a:ext cx="3441700" cy="1042670"/>
          </a:xfrm>
        </p:spPr>
        <p:txBody>
          <a:bodyPr anchor="t">
            <a:spAutoFit/>
          </a:bodyPr>
          <a:lstStyle/>
          <a:p>
            <a:pPr indent="0" algn="l">
              <a:lnSpc>
                <a:spcPts val="1400"/>
              </a:lnSpc>
              <a:spcBef>
                <a:spcPts val="72"/>
              </a:spcBef>
              <a:spcAft>
                <a:spcPts val="1008"/>
              </a:spcAft>
            </a:pPr>
            <a:r>
              <a:rPr lang="en-US" sz="1200">
                <a:solidFill>
                  <a:srgbClr val="000000"/>
                </a:solidFill>
                <a:latin typeface="Times New Roman" pitchFamily="1" panose="2263545234"/>
              </a:rPr>
              <a:t>Much of the stress in the loop appears to be a result 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60" name=""/>
        <p:cNvGrpSpPr/>
        <p:nvPr/>
      </p:nvGrpSpPr>
      <p:grpSpPr/>
      <p:pic>
        <p:nvPicPr>
          <p:cNvPr id="63" name="Image.jpg"/>
          <p:cNvPicPr/>
          <p:nvPr/>
        </p:nvPicPr>
        <p:blipFill>
          <a:blip r:embed="rId66"/>
          <a:stretch>
            <a:fillRect/>
          </a:stretch>
        </p:blipFill>
        <p:spPr>
          <a:xfrm>
            <a:off x="908050" y="582295"/>
            <a:ext cx="8891270" cy="6303010"/>
          </a:xfrm>
          <a:prstGeom prst="rect">
            <a:avLst/>
          </a:prstGeom>
        </p:spPr>
      </p:pic>
      <p:sp>
        <p:nvSpPr>
          <p:cNvPr id="64" name=""/>
          <p:cNvSpPr/>
          <p:nvPr>
            <p:ph type="body" idx="10"/>
          </p:nvPr>
        </p:nvSpPr>
        <p:spPr>
          <a:xfrm>
            <a:off x="1450975" y="1200785"/>
            <a:ext cx="5568315" cy="210185"/>
          </a:xfrm>
        </p:spPr>
        <p:txBody>
          <a:bodyPr anchor="t">
            <a:spAutoFit/>
          </a:bodyPr>
          <a:lstStyle/>
          <a:p>
            <a:pPr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</a:p>
        </p:txBody>
      </p:sp>
      <p:sp>
        <p:nvSpPr>
          <p:cNvPr id="65" name=""/>
          <p:cNvSpPr/>
          <p:nvPr>
            <p:ph type="body" idx="10"/>
          </p:nvPr>
        </p:nvSpPr>
        <p:spPr>
          <a:xfrm>
            <a:off x="1143000" y="1700530"/>
            <a:ext cx="4663440" cy="905510"/>
          </a:xfrm>
        </p:spPr>
        <p:txBody>
          <a:bodyPr anchor="t">
            <a:spAutoFit/>
          </a:bodyPr>
          <a:lstStyle/>
          <a:p>
            <a:pPr indent="-274320" algn="l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Symbol"/>
              <a:buChar char="·"/>
            </a:pPr>
            <a:r>
              <a:rPr lang="en-US" sz="1600" b="1">
                <a:solidFill>
                  <a:srgbClr val="000000"/>
                </a:solidFill>
                <a:latin typeface="Times New Roman" pitchFamily="1" panose="2263545234"/>
              </a:rPr>
              <a:t>This time the inner leg is at 100C temp and the </a:t>
            </a:r>
            <a:r>
              <a:rPr lang="en-US" sz="1600" b="1">
                <a:solidFill>
                  <a:srgbClr val="000000"/>
                </a:solidFill>
                <a:latin typeface="Times New Roman" pitchFamily="1" panose="2263545234"/>
              </a:rPr>
              <a:t>outer leg is at 50C</a:t>
            </a:r>
          </a:p>
          <a:p>
            <a:pPr indent="-274320" algn="l">
              <a:lnSpc>
                <a:spcPts val="1700"/>
              </a:lnSpc>
              <a:spcBef>
                <a:spcPts val="0"/>
              </a:spcBef>
              <a:spcAft>
                <a:spcPts val="72"/>
              </a:spcAft>
              <a:buFont typeface="Symbol"/>
              <a:buChar char="·"/>
            </a:pPr>
            <a:r>
              <a:rPr lang="en-US" sz="1600" b="1">
                <a:solidFill>
                  <a:srgbClr val="000000"/>
                </a:solidFill>
                <a:latin typeface="Times New Roman" pitchFamily="1" panose="2263545234"/>
              </a:rPr>
              <a:t>Integrated central column expansion is close to the </a:t>
            </a:r>
            <a:r>
              <a:rPr lang="en-US" sz="1600" b="1">
                <a:solidFill>
                  <a:srgbClr val="000000"/>
                </a:solidFill>
                <a:latin typeface="Times New Roman" pitchFamily="1" panose="2263545234"/>
              </a:rPr>
              <a:t>electromagnetic thermal diffusion model</a:t>
            </a:r>
          </a:p>
        </p:txBody>
      </p:sp>
      <p:sp>
        <p:nvSpPr>
          <p:cNvPr id="66" name=""/>
          <p:cNvSpPr/>
          <p:nvPr>
            <p:ph type="body" idx="10"/>
          </p:nvPr>
        </p:nvSpPr>
        <p:spPr>
          <a:xfrm>
            <a:off x="7772400" y="3307080"/>
            <a:ext cx="1898650" cy="460375"/>
          </a:xfrm>
        </p:spPr>
        <p:txBody>
          <a:bodyPr anchor="t">
            <a:spAutoFit/>
          </a:bodyPr>
          <a:lstStyle/>
          <a:p>
            <a:pPr indent="0" algn="l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>
                <a:solidFill>
                  <a:srgbClr val="000000"/>
                </a:solidFill>
                <a:latin typeface="Times New Roman" pitchFamily="1" panose="2263545234"/>
              </a:rPr>
              <a:t>Four Fold Symmetry </a:t>
            </a:r>
            <a:r>
              <a:rPr lang="en-US" sz="1200" b="1">
                <a:solidFill>
                  <a:srgbClr val="000000"/>
                </a:solidFill>
                <a:latin typeface="Times New Roman" pitchFamily="1" panose="2263545234"/>
              </a:rPr>
              <a:t>Expansion. HM Provided the 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67" name=""/>
        <p:cNvGrpSpPr/>
        <p:nvPr/>
      </p:nvGrpSpPr>
      <p:grpSpPr/>
      <p:sp>
        <p:nvSpPr>
          <p:cNvPr id="69" name=""/>
          <p:cNvSpPr/>
          <p:nvPr>
            <p:ph type="body" idx="10"/>
          </p:nvPr>
        </p:nvSpPr>
        <p:spPr>
          <a:xfrm>
            <a:off x="792480" y="1181100"/>
            <a:ext cx="8915400" cy="763270"/>
          </a:xfrm>
        </p:spPr>
        <p:txBody>
          <a:bodyPr anchor="t">
            <a:spAutoFit/>
          </a:bodyPr>
          <a:lstStyle/>
          <a:p>
            <a:pPr indent="0" algn="l">
              <a:lnSpc>
                <a:spcPts val="15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l">
              <a:lnSpc>
                <a:spcPts val="1900"/>
              </a:lnSpc>
              <a:spcBef>
                <a:spcPts val="0"/>
              </a:spcBef>
              <a:spcAft>
                <a:spcPts val="144"/>
              </a:spcAft>
            </a:pPr>
          </a:p>
        </p:txBody>
      </p:sp>
      <p:pic>
        <p:nvPicPr>
          <p:cNvPr id="71" name="Image.jpg"/>
          <p:cNvPicPr/>
          <p:nvPr/>
        </p:nvPicPr>
        <p:blipFill>
          <a:blip r:embed="rId71"/>
          <a:stretch>
            <a:fillRect/>
          </a:stretch>
        </p:blipFill>
        <p:spPr>
          <a:xfrm>
            <a:off x="792480" y="1944370"/>
            <a:ext cx="8842375" cy="50419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72" name=""/>
        <p:cNvGrpSpPr/>
        <p:nvPr/>
      </p:nvGrpSpPr>
      <p:grpSpPr/>
      <p:sp>
        <p:nvSpPr>
          <p:cNvPr id="74" name=""/>
          <p:cNvSpPr/>
          <p:nvPr>
            <p:ph type="body" idx="10"/>
          </p:nvPr>
        </p:nvSpPr>
        <p:spPr>
          <a:xfrm>
            <a:off x="914400" y="1181100"/>
            <a:ext cx="7366000" cy="408940"/>
          </a:xfrm>
        </p:spPr>
        <p:txBody>
          <a:bodyPr anchor="t">
            <a:spAutoFit/>
          </a:bodyPr>
          <a:lstStyle/>
          <a:p>
            <a:pPr indent="0" algn="l">
              <a:lnSpc>
                <a:spcPts val="1500"/>
              </a:lnSpc>
              <a:spcBef>
                <a:spcPts val="0"/>
              </a:spcBef>
              <a:spcAft>
                <a:spcPts val="324"/>
              </a:spcAft>
            </a:pPr>
          </a:p>
        </p:txBody>
      </p:sp>
      <p:pic>
        <p:nvPicPr>
          <p:cNvPr id="76" name="Image.jpg"/>
          <p:cNvPicPr/>
          <p:nvPr/>
        </p:nvPicPr>
        <p:blipFill>
          <a:blip r:embed="rId76"/>
          <a:stretch>
            <a:fillRect/>
          </a:stretch>
        </p:blipFill>
        <p:spPr>
          <a:xfrm>
            <a:off x="914400" y="1590040"/>
            <a:ext cx="6334125" cy="4721225"/>
          </a:xfrm>
          <a:prstGeom prst="rect">
            <a:avLst/>
          </a:prstGeom>
        </p:spPr>
      </p:pic>
      <p:cxnSp>
        <p:nvCxnSpPr>
          <p:cNvPr id="77" name=""/>
          <p:cNvCxnSpPr/>
          <p:nvPr/>
        </p:nvCxnSpPr>
        <p:spPr>
          <a:xfrm>
            <a:off x="1929130" y="1593850"/>
            <a:ext cx="6351905" cy="0"/>
          </a:xfrm>
          <a:prstGeom prst="line">
            <a:avLst/>
          </a:prstGeom>
          <a:ln w="6350" cmpd="sng">
            <a:solidFill>
              <a:srgbClr val="000000"/>
            </a:solidFill>
          </a:ln>
        </p:spPr>
      </p:cxn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78" name=""/>
        <p:cNvGrpSpPr/>
        <p:nvPr/>
      </p:nvGrpSpPr>
      <p:grpSpPr/>
      <p:pic>
        <p:nvPicPr>
          <p:cNvPr id="81" name="Image.jpg"/>
          <p:cNvPicPr/>
          <p:nvPr/>
        </p:nvPicPr>
        <p:blipFill>
          <a:blip r:embed="rId81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82" name=""/>
        <p:cNvGrpSpPr/>
        <p:nvPr/>
      </p:nvGrpSpPr>
      <p:grpSpPr/>
      <p:graphicFrame>
        <p:nvGraphicFramePr>
          <p:cNvPr id="86" name="table 86"/>
          <p:cNvGraphicFramePr>
            <a:graphicFrameLocks/>
          </p:cNvGraphicFramePr>
          <p:nvPr/>
        </p:nvGraphicFramePr>
        <p:xfrm>
          <a:off x="1365250" y="787400"/>
        </p:xfrm>
        <a:graphic>
          <a:graphicData uri="http://schemas.openxmlformats.org/drawingml/2006/table">
            <a:tbl>
              <a:tblGrid>
                <a:gridCol w="5943600"/>
                <a:gridCol w="2292350"/>
              </a:tblGrid>
              <a:tr h="127000">
                <a:tc rowSpan="3">
                  <a:txBody>
                    <a:bodyPr anchor="t"/>
                    <a:lstStyle/>
                    <a:p>
                      <a:pPr algn="l"/>
                    </a:p>
                  </a:txBody>
                  <a:tcPr anchor="ctr"/>
                </a:tc>
                <a:tc>
                  <a:txBody>
                    <a:bodyPr anchor="t"/>
                    <a:lstStyle/>
                    <a:p>
                      <a:pPr algn="l"/>
                    </a:p>
                  </a:txBody>
                  <a:tcPr anchor="t"/>
                </a:tc>
              </a:tr>
              <a:tr h="1487170">
                <a:tc>
                  <a:txBody>
                    <a:bodyPr anchor="t"/>
                    <a:lstStyle/>
                    <a:p>
                      <a:pPr algn="l"/>
                    </a:p>
                  </a:txBody>
                  <a:tcPr anchor="ctr"/>
                </a:tc>
                <a:tc>
                  <a:txBody>
                    <a:bodyPr anchor="t"/>
                    <a:lstStyle/>
                    <a:p>
                      <a:pPr indent="0" algn="l">
                        <a:lnSpc>
                          <a:spcPts val="1900"/>
                        </a:lnSpc>
                        <a:spcBef>
                          <a:spcPts val="72"/>
                        </a:spcBef>
                        <a:spcAft>
                          <a:spcPts val="0"/>
                        </a:spcAft>
                      </a:pPr>
                      <a:r>
                        <a:rPr lang="en-US" sz="1650" b="1">
                          <a:solidFill>
                            <a:srgbClr val="000000"/>
                          </a:solidFill>
                          <a:latin typeface="Times New Roman" pitchFamily="1" panose="2263545234"/>
                        </a:rPr>
                        <a:t>Max Principal Stress In </a:t>
                      </a:r>
                      <a:r>
                        <a:rPr lang="en-US" sz="1650" b="1">
                          <a:solidFill>
                            <a:srgbClr val="000000"/>
                          </a:solidFill>
                          <a:latin typeface="Times New Roman" pitchFamily="1" panose="2263545234"/>
                        </a:rPr>
                        <a:t>Bend. –No Internal </a:t>
                      </a:r>
                    </a:p>
                    <a:p>
                      <a:pPr indent="0" algn="l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</a:p>
                  </a:txBody>
                  <a:tcPr anchor="t"/>
                </a:tc>
              </a:tr>
              <a:tr h="1240790">
                <a:tc>
                  <a:txBody>
                    <a:bodyPr anchor="t"/>
                    <a:lstStyle/>
                    <a:p>
                      <a:pPr algn="l"/>
                    </a:p>
                  </a:txBody>
                  <a:tcPr anchor="ctr"/>
                </a:tc>
                <a:tc>
                  <a:txBody>
                    <a:bodyPr anchor="t"/>
                    <a:lstStyle/>
                    <a:p>
                      <a:pPr algn="l"/>
                    </a:p>
                  </a:txBody>
                  <a:tcPr anchor="t"/>
                </a:tc>
              </a:tr>
            </a:tbl>
          </a:graphicData>
        </a:graphic>
      </p:graphicFrame>
      <p:pic>
        <p:nvPicPr>
          <p:cNvPr id="89" name="Image.jpg"/>
          <p:cNvPicPr/>
          <p:nvPr/>
        </p:nvPicPr>
        <p:blipFill>
          <a:blip r:embed="rId88"/>
          <a:stretch>
            <a:fillRect/>
          </a:stretch>
        </p:blipFill>
        <p:spPr>
          <a:xfrm>
            <a:off x="2070100" y="3779520"/>
            <a:ext cx="6233160" cy="33528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90" name=""/>
        <p:cNvGrpSpPr/>
        <p:nvPr/>
      </p:nvGrpSpPr>
      <p:grpSpPr/>
      <p:sp>
        <p:nvSpPr>
          <p:cNvPr id="92" name=""/>
          <p:cNvSpPr/>
          <p:nvPr>
            <p:ph type="body" idx="10"/>
          </p:nvPr>
        </p:nvSpPr>
        <p:spPr>
          <a:xfrm>
            <a:off x="908050" y="673100"/>
            <a:ext cx="8129270" cy="1049020"/>
          </a:xfrm>
        </p:spPr>
        <p:txBody>
          <a:bodyPr anchor="t">
            <a:spAutoFit/>
          </a:bodyPr>
          <a:lstStyle/>
          <a:p>
            <a:pPr algn="l"/>
          </a:p>
        </p:txBody>
      </p:sp>
      <p:sp>
        <p:nvSpPr>
          <p:cNvPr id="93" name=""/>
          <p:cNvSpPr/>
          <p:nvPr>
            <p:ph type="body" idx="10"/>
          </p:nvPr>
        </p:nvSpPr>
        <p:spPr>
          <a:xfrm>
            <a:off x="908050" y="697230"/>
            <a:ext cx="8229600" cy="1000760"/>
          </a:xfrm>
        </p:spPr>
        <p:txBody>
          <a:bodyPr anchor="t">
            <a:spAutoFit/>
          </a:bodyPr>
          <a:lstStyle/>
          <a:p>
            <a:pPr indent="24765" algn="l">
              <a:lnSpc>
                <a:spcPts val="1500"/>
              </a:lnSpc>
              <a:spcBef>
                <a:spcPts val="108"/>
              </a:spcBef>
              <a:spcAft>
                <a:spcPts val="0"/>
              </a:spcAft>
            </a:pPr>
          </a:p>
          <a:p>
            <a:pPr indent="24765" algn="l">
              <a:lnSpc>
                <a:spcPts val="1900"/>
              </a:lnSpc>
              <a:spcBef>
                <a:spcPts val="324"/>
              </a:spcBef>
              <a:spcAft>
                <a:spcPts val="72"/>
              </a:spcAft>
            </a:pPr>
            <a:r>
              <a:rPr lang="en-US" sz="1650" b="1">
                <a:solidFill>
                  <a:srgbClr val="000000"/>
                </a:solidFill>
                <a:latin typeface="Times New Roman" pitchFamily="1" panose="2263545234"/>
              </a:rPr>
              <a:t>Ring height might be increased to improve torsional carrying capacity of the extension </a:t>
            </a:r>
            <a:r>
              <a:rPr lang="en-US" sz="1650" b="1">
                <a:solidFill>
                  <a:srgbClr val="000000"/>
                </a:solidFill>
                <a:latin typeface="Times New Roman" pitchFamily="1" panose="2263545234"/>
              </a:rPr>
              <a:t>that connects with the umbrella structure hub</a:t>
            </a:r>
          </a:p>
        </p:txBody>
      </p:sp>
      <p:pic>
        <p:nvPicPr>
          <p:cNvPr id="95" name="Image.jpg"/>
          <p:cNvPicPr/>
          <p:nvPr/>
        </p:nvPicPr>
        <p:blipFill>
          <a:blip r:embed="rId93"/>
          <a:stretch>
            <a:fillRect/>
          </a:stretch>
        </p:blipFill>
        <p:spPr>
          <a:xfrm>
            <a:off x="908050" y="1722120"/>
            <a:ext cx="8077200" cy="449580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96" name=""/>
        <p:cNvGrpSpPr/>
        <p:nvPr/>
      </p:nvGrpSpPr>
      <p:grpSpPr/>
      <p:sp>
        <p:nvSpPr>
          <p:cNvPr id="98" name=""/>
          <p:cNvSpPr/>
          <p:nvPr>
            <p:ph type="body" idx="10"/>
          </p:nvPr>
        </p:nvSpPr>
        <p:spPr>
          <a:xfrm>
            <a:off x="800100" y="1181100"/>
            <a:ext cx="8229600" cy="354965"/>
          </a:xfrm>
        </p:spPr>
        <p:txBody>
          <a:bodyPr anchor="t">
            <a:spAutoFit/>
          </a:bodyPr>
          <a:lstStyle/>
          <a:p>
            <a:pPr indent="0" algn="l">
              <a:lnSpc>
                <a:spcPts val="1900"/>
              </a:lnSpc>
              <a:spcBef>
                <a:spcPts val="0"/>
              </a:spcBef>
              <a:spcAft>
                <a:spcPts val="180"/>
              </a:spcAft>
            </a:pPr>
          </a:p>
        </p:txBody>
      </p:sp>
      <p:pic>
        <p:nvPicPr>
          <p:cNvPr id="100" name="Image.jpg"/>
          <p:cNvPicPr/>
          <p:nvPr/>
        </p:nvPicPr>
        <p:blipFill>
          <a:blip r:embed="rId98"/>
          <a:stretch>
            <a:fillRect/>
          </a:stretch>
        </p:blipFill>
        <p:spPr>
          <a:xfrm>
            <a:off x="800100" y="1536065"/>
            <a:ext cx="7559040" cy="454152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101" name=""/>
        <p:cNvGrpSpPr/>
        <p:nvPr/>
      </p:nvGrpSpPr>
      <p:grpSpPr/>
      <p:sp>
        <p:nvSpPr>
          <p:cNvPr id="103" name=""/>
          <p:cNvSpPr/>
          <p:nvPr>
            <p:ph type="body" idx="10"/>
          </p:nvPr>
        </p:nvSpPr>
        <p:spPr>
          <a:xfrm>
            <a:off x="920750" y="1193800"/>
            <a:ext cx="7429500" cy="4318000"/>
          </a:xfrm>
        </p:spPr>
        <p:txBody>
          <a:bodyPr anchor="t">
            <a:spAutoFit/>
          </a:bodyPr>
          <a:lstStyle/>
          <a:p>
            <a:pPr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l">
              <a:lnSpc>
                <a:spcPts val="1600"/>
              </a:lnSpc>
              <a:spcBef>
                <a:spcPts val="432"/>
              </a:spcBef>
              <a:spcAft>
                <a:spcPts val="0"/>
              </a:spcAft>
            </a:pPr>
          </a:p>
          <a:p>
            <a:pPr indent="0" algn="l">
              <a:lnSpc>
                <a:spcPts val="2300"/>
              </a:lnSpc>
              <a:spcBef>
                <a:spcPts val="432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Can Develop Needed Contact Pressures</a:t>
            </a:r>
          </a:p>
          <a:p>
            <a:pPr indent="0" algn="l">
              <a:lnSpc>
                <a:spcPts val="2300"/>
              </a:lnSpc>
              <a:spcBef>
                <a:spcPts val="396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Expansion Loop Can Absorb Central Column Vertical Motion With</a:t>
            </a:r>
          </a:p>
          <a:p>
            <a:pPr indent="0" algn="l">
              <a:lnSpc>
                <a:spcPts val="1600"/>
              </a:lnSpc>
              <a:spcBef>
                <a:spcPts val="72"/>
              </a:spcBef>
              <a:spcAft>
                <a:spcPts val="0"/>
              </a:spcAft>
            </a:pPr>
          </a:p>
          <a:p>
            <a:pPr indent="0" algn="l">
              <a:lnSpc>
                <a:spcPts val="2300"/>
              </a:lnSpc>
              <a:spcBef>
                <a:spcPts val="396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Jacking Ring Compression Aids Torsional Shear Carrying Capacity</a:t>
            </a:r>
          </a:p>
          <a:p>
            <a:pPr indent="0" algn="l">
              <a:lnSpc>
                <a:spcPts val="2300"/>
              </a:lnSpc>
              <a:spcBef>
                <a:spcPts val="396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No Mechanical Connections Penetrating the TF Inner Leg</a:t>
            </a:r>
          </a:p>
          <a:p>
            <a:pPr indent="0" algn="l">
              <a:lnSpc>
                <a:spcPts val="2300"/>
              </a:lnSpc>
              <a:spcBef>
                <a:spcPts val="396"/>
              </a:spcBef>
              <a:spcAft>
                <a:spcPts val="0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Jacking Ring Compression Supports in-Plane Shear Carrying Capacity</a:t>
            </a:r>
          </a:p>
          <a:p>
            <a:pPr indent="0" algn="l">
              <a:lnSpc>
                <a:spcPts val="2300"/>
              </a:lnSpc>
              <a:spcBef>
                <a:spcPts val="360"/>
              </a:spcBef>
              <a:spcAft>
                <a:spcPts val="36"/>
              </a:spcAft>
              <a:buFont typeface="Symbol"/>
              <a:buChar char="·"/>
            </a:pPr>
            <a:r>
              <a:rPr lang="en-US" sz="1800" b="1">
                <a:solidFill>
                  <a:srgbClr val="000000"/>
                </a:solidFill>
                <a:latin typeface="Times New Roman" pitchFamily="1" panose="2263545234"/>
              </a:rPr>
              <a:t>OOP Support Lugs D Not Appear to be Needed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9" name=""/>
        <p:cNvGrpSpPr/>
        <p:nvPr/>
      </p:nvGrpSpPr>
      <p:grpSpPr/>
      <p:pic>
        <p:nvPicPr>
          <p:cNvPr id="12" name="Image.jpg"/>
          <p:cNvPicPr/>
          <p:nvPr/>
        </p:nvPicPr>
        <p:blipFill>
          <a:blip r:embed="rId14"/>
          <a:stretch>
            <a:fillRect/>
          </a:stretch>
        </p:blipFill>
        <p:spPr>
          <a:xfrm>
            <a:off x="899160" y="1197610"/>
            <a:ext cx="9125585" cy="5242560"/>
          </a:xfrm>
          <a:prstGeom prst="rect">
            <a:avLst/>
          </a:prstGeom>
        </p:spPr>
      </p:pic>
      <p:sp>
        <p:nvSpPr>
          <p:cNvPr id="13" name=""/>
          <p:cNvSpPr/>
          <p:nvPr>
            <p:ph type="body" idx="10"/>
          </p:nvPr>
        </p:nvSpPr>
        <p:spPr>
          <a:xfrm>
            <a:off x="1017905" y="1197610"/>
            <a:ext cx="8053070" cy="737870"/>
          </a:xfrm>
        </p:spPr>
        <p:txBody>
          <a:bodyPr anchor="t">
            <a:spAutoFit/>
          </a:bodyPr>
          <a:lstStyle/>
          <a:p>
            <a:pPr indent="0" algn="ctr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ctr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</a:p>
          <a:p>
            <a:pPr indent="0" algn="ctr">
              <a:lnSpc>
                <a:spcPts val="1600"/>
              </a:lnSpc>
              <a:spcBef>
                <a:spcPts val="36"/>
              </a:spcBef>
              <a:spcAft>
                <a:spcPts val="36"/>
              </a:spcAft>
            </a:pP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14" name=""/>
        <p:cNvGrpSpPr/>
        <p:nvPr/>
      </p:nvGrpSpPr>
      <p:grpSpPr/>
      <p:sp>
        <p:nvSpPr>
          <p:cNvPr id="16" name=""/>
          <p:cNvSpPr/>
          <p:nvPr>
            <p:ph type="body" idx="10"/>
          </p:nvPr>
        </p:nvSpPr>
        <p:spPr>
          <a:xfrm>
            <a:off x="1073150" y="1193800"/>
            <a:ext cx="7912100" cy="781050"/>
          </a:xfrm>
        </p:spPr>
        <p:txBody>
          <a:bodyPr anchor="t">
            <a:spAutoFit/>
          </a:bodyPr>
          <a:lstStyle/>
          <a:p>
            <a:pPr indent="0" algn="ctr">
              <a:lnSpc>
                <a:spcPts val="1600"/>
              </a:lnSpc>
              <a:spcBef>
                <a:spcPts val="0"/>
              </a:spcBef>
              <a:spcAft>
                <a:spcPts val="900"/>
              </a:spcAft>
            </a:pPr>
          </a:p>
        </p:txBody>
      </p:sp>
      <p:pic>
        <p:nvPicPr>
          <p:cNvPr id="18" name="Image.jpg"/>
          <p:cNvPicPr/>
          <p:nvPr/>
        </p:nvPicPr>
        <p:blipFill>
          <a:blip r:embed="rId19"/>
          <a:stretch>
            <a:fillRect/>
          </a:stretch>
        </p:blipFill>
        <p:spPr>
          <a:xfrm>
            <a:off x="438785" y="1974850"/>
            <a:ext cx="8964295" cy="389255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19" name=""/>
        <p:cNvGrpSpPr/>
        <p:nvPr/>
      </p:nvGrpSpPr>
      <p:grpSpPr/>
      <p:pic>
        <p:nvPicPr>
          <p:cNvPr id="22" name="Image.jpg"/>
          <p:cNvPicPr/>
          <p:nvPr/>
        </p:nvPicPr>
        <p:blipFill>
          <a:blip r:embed="rId24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23" name=""/>
        <p:cNvGrpSpPr/>
        <p:nvPr/>
      </p:nvGrpSpPr>
      <p:grpSpPr/>
      <p:sp>
        <p:nvSpPr>
          <p:cNvPr id="25" name=""/>
          <p:cNvSpPr/>
          <p:nvPr>
            <p:ph type="body" idx="10"/>
          </p:nvPr>
        </p:nvSpPr>
        <p:spPr>
          <a:xfrm>
            <a:off x="1810385" y="1193800"/>
            <a:ext cx="5715000" cy="458470"/>
          </a:xfrm>
        </p:spPr>
        <p:txBody>
          <a:bodyPr anchor="t">
            <a:spAutoFit/>
          </a:bodyPr>
          <a:lstStyle/>
          <a:p>
            <a:pPr indent="0" algn="l">
              <a:lnSpc>
                <a:spcPts val="2100"/>
              </a:lnSpc>
              <a:spcBef>
                <a:spcPts val="0"/>
              </a:spcBef>
              <a:spcAft>
                <a:spcPts val="288"/>
              </a:spcAft>
            </a:pPr>
          </a:p>
        </p:txBody>
      </p:sp>
      <p:pic>
        <p:nvPicPr>
          <p:cNvPr id="27" name="Image.jpg"/>
          <p:cNvPicPr/>
          <p:nvPr/>
        </p:nvPicPr>
        <p:blipFill>
          <a:blip r:embed="rId29"/>
          <a:stretch>
            <a:fillRect/>
          </a:stretch>
        </p:blipFill>
        <p:spPr>
          <a:xfrm>
            <a:off x="1810385" y="1652270"/>
            <a:ext cx="5645150" cy="571500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28" name=""/>
        <p:cNvGrpSpPr/>
        <p:nvPr/>
      </p:nvGrpSpPr>
      <p:grpSpPr/>
      <p:graphicFrame>
        <p:nvGraphicFramePr>
          <p:cNvPr id="32" name="table 32"/>
          <p:cNvGraphicFramePr>
            <a:graphicFrameLocks/>
          </p:cNvGraphicFramePr>
          <p:nvPr/>
        </p:nvGraphicFramePr>
        <p:xfrm>
          <a:off x="655320" y="876300"/>
        </p:xfrm>
        <a:graphic>
          <a:graphicData uri="http://schemas.openxmlformats.org/drawingml/2006/table">
            <a:tbl>
              <a:tblGrid>
                <a:gridCol w="6199505"/>
                <a:gridCol w="2472055"/>
              </a:tblGrid>
              <a:tr h="737870">
                <a:tc>
                  <a:txBody>
                    <a:bodyPr anchor="t"/>
                    <a:lstStyle/>
                    <a:p>
                      <a:pPr indent="0" algn="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</a:p>
                  </a:txBody>
                  <a:tcPr anchor="t"/>
                </a:tc>
                <a:tc rowSpan="2">
                  <a:txBody>
                    <a:bodyPr anchor="t"/>
                    <a:lstStyle/>
                    <a:p>
                      <a:pPr algn="l"/>
                    </a:p>
                  </a:txBody>
                  <a:tcPr anchor="t"/>
                </a:tc>
              </a:tr>
              <a:tr h="4251325">
                <a:tc>
                  <a:txBody>
                    <a:bodyPr anchor="t"/>
                    <a:lstStyle/>
                    <a:p>
                      <a:pPr algn="l"/>
                    </a:p>
                  </a:txBody>
                  <a:tcPr anchor="t"/>
                </a:tc>
                <a:tc>
                  <a:txBody>
                    <a:bodyPr anchor="t"/>
                    <a:lstStyle/>
                    <a:p>
                      <a:pPr algn="l"/>
                    </a:p>
                  </a:txBody>
                  <a:tcPr anchor="t"/>
                </a:tc>
              </a:tr>
            </a:tbl>
          </a:graphicData>
        </a:graphic>
      </p:graphicFrame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35" name=""/>
        <p:cNvGrpSpPr/>
        <p:nvPr/>
      </p:nvGrpSpPr>
      <p:grpSpPr/>
      <p:sp>
        <p:nvSpPr>
          <p:cNvPr id="37" name=""/>
          <p:cNvSpPr/>
          <p:nvPr>
            <p:ph type="body" idx="10"/>
          </p:nvPr>
        </p:nvSpPr>
        <p:spPr>
          <a:xfrm>
            <a:off x="1203960" y="1193800"/>
            <a:ext cx="7848600" cy="598170"/>
          </a:xfrm>
        </p:spPr>
        <p:txBody>
          <a:bodyPr anchor="t">
            <a:spAutoFit/>
          </a:bodyPr>
          <a:lstStyle/>
          <a:p>
            <a:pPr indent="0" algn="l">
              <a:lnSpc>
                <a:spcPts val="2100"/>
              </a:lnSpc>
              <a:spcBef>
                <a:spcPts val="0"/>
              </a:spcBef>
              <a:spcAft>
                <a:spcPts val="504"/>
              </a:spcAft>
            </a:pPr>
          </a:p>
        </p:txBody>
      </p:sp>
      <p:pic>
        <p:nvPicPr>
          <p:cNvPr id="39" name="Image.jpg"/>
          <p:cNvPicPr/>
          <p:nvPr/>
        </p:nvPicPr>
        <p:blipFill>
          <a:blip r:embed="rId41"/>
          <a:stretch>
            <a:fillRect/>
          </a:stretch>
        </p:blipFill>
        <p:spPr>
          <a:xfrm>
            <a:off x="1203960" y="1791970"/>
            <a:ext cx="7842250" cy="5398135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40" name=""/>
        <p:cNvGrpSpPr/>
        <p:nvPr/>
      </p:nvGrpSpPr>
      <p:grpSpPr/>
      <p:pic>
        <p:nvPicPr>
          <p:cNvPr id="43" name="Image.jpg"/>
          <p:cNvPicPr/>
          <p:nvPr/>
        </p:nvPicPr>
        <p:blipFill>
          <a:blip r:embed="rId46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</p:bgPr>
    </p:bg>
    <p:spTree>
      <p:nvGrpSpPr>
        <p:cNvPr id="44" name=""/>
        <p:cNvGrpSpPr/>
        <p:nvPr/>
      </p:nvGrpSpPr>
      <p:grpSpPr/>
      <p:pic>
        <p:nvPicPr>
          <p:cNvPr id="47" name="Image.jpg"/>
          <p:cNvPicPr/>
          <p:nvPr/>
        </p:nvPicPr>
        <p:blipFill>
          <a:blip r:embed="rId51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>
  <a:themeElements>
    <a:clrScheme name="Office">
      <a:dk1>
        <a:sysClr val="windowText"/>
      </a:dk1>
      <a:lt1>
        <a:sysClr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</a:theme>
</file>