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docProps/app.xml" ContentType="application/vnd.openxmlformats-officedocument.extended-properties+xml"/>
  <Default Extension="rels" ContentType="application/vnd.openxmlformats-package.relationship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40" autoAdjust="0"/>
    <p:restoredTop sz="94602" autoAdjust="0"/>
  </p:normalViewPr>
  <p:slideViewPr>
    <p:cSldViewPr snapToObjects="1">
      <p:cViewPr varScale="1">
        <p:scale>
          <a:sx n="127" d="100"/>
          <a:sy n="127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C4C2-DB4B-7448-8567-46121EF3486B}" type="datetimeFigureOut">
              <a:rPr lang="en-US" smtClean="0"/>
              <a:t>5/27/09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FDEB1-585A-7444-865D-8A6A903953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f-ungrade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8479719" cy="655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</vt:lpstr>
    </vt:vector>
  </TitlesOfParts>
  <Company>PPPL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Lawrence E. Dudek</dc:creator>
  <cp:lastModifiedBy>Lawrence E. Dudek</cp:lastModifiedBy>
  <cp:revision>3</cp:revision>
  <dcterms:created xsi:type="dcterms:W3CDTF">2009-05-27T18:10:27Z</dcterms:created>
  <dcterms:modified xsi:type="dcterms:W3CDTF">2009-05-27T18:13:15Z</dcterms:modified>
</cp:coreProperties>
</file>