
<file path=[Content_Types].xml><?xml version="1.0" encoding="utf-8"?>
<Types xmlns="http://schemas.openxmlformats.org/package/2006/content-types">
  <Override PartName="/ppt/slideLayouts/slideLayout8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6.xml" ContentType="application/vnd.openxmlformats-officedocument.presentationml.slideLayout+xml"/>
  <Override PartName="/ppt/presentation.xml" ContentType="application/vnd.openxmlformats-officedocument.presentationml.presentation.main+xml"/>
  <Override PartName="/docProps/app.xml" ContentType="application/vnd.openxmlformats-officedocument.extended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presProps.xml" ContentType="application/vnd.openxmlformats-officedocument.presentationml.presProps+xml"/>
  <Default Extension="jpeg" ContentType="image/jpeg"/>
  <Override PartName="/ppt/slideLayouts/slideLayout5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Default Extension="xml" ContentType="application/xml"/>
  <Override PartName="/ppt/viewProps.xml" ContentType="application/vnd.openxmlformats-officedocument.presentationml.viewProps+xml"/>
  <Override PartName="/ppt/slideMasters/slideMaster1.xml" ContentType="application/vnd.openxmlformats-officedocument.presentationml.slideMaster+xml"/>
  <Default Extension="bin" ContentType="application/vnd.openxmlformats-officedocument.presentationml.printerSettings"/>
  <Default Extension="rels" ContentType="application/vnd.openxmlformats-package.relationships+xml"/>
  <Override PartName="/ppt/slides/slide6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48" r:id="rId1"/>
  </p:sldMasterIdLst>
  <p:sldIdLst>
    <p:sldId id="256" r:id="rId2"/>
    <p:sldId id="260" r:id="rId3"/>
    <p:sldId id="261" r:id="rId4"/>
    <p:sldId id="257" r:id="rId5"/>
    <p:sldId id="258" r:id="rId6"/>
    <p:sldId id="259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showOutlineIcons="0">
    <p:restoredLeft sz="15620"/>
    <p:restoredTop sz="94660"/>
  </p:normalViewPr>
  <p:slideViewPr>
    <p:cSldViewPr snapToObjects="1" showGuides="1">
      <p:cViewPr varScale="1">
        <p:scale>
          <a:sx n="134" d="100"/>
          <a:sy n="134" d="100"/>
        </p:scale>
        <p:origin x="-96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interSettings" Target="printerSettings/printerSettings1.bin"/><Relationship Id="rId4" Type="http://schemas.openxmlformats.org/officeDocument/2006/relationships/slide" Target="slides/slide3.xml"/><Relationship Id="rId10" Type="http://schemas.openxmlformats.org/officeDocument/2006/relationships/viewProps" Target="viewProps.xml"/><Relationship Id="rId5" Type="http://schemas.openxmlformats.org/officeDocument/2006/relationships/slide" Target="slides/slide4.xml"/><Relationship Id="rId7" Type="http://schemas.openxmlformats.org/officeDocument/2006/relationships/slide" Target="slides/slide6.xml"/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9" Type="http://schemas.openxmlformats.org/officeDocument/2006/relationships/presProps" Target="presProps.xml"/><Relationship Id="rId3" Type="http://schemas.openxmlformats.org/officeDocument/2006/relationships/slide" Target="slides/slide2.xml"/><Relationship Id="rId6" Type="http://schemas.openxmlformats.org/officeDocument/2006/relationships/slide" Target="slides/slide5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431-323B-CB4D-B99D-9D5766D69912}" type="datetimeFigureOut">
              <a:rPr lang="en-US" smtClean="0"/>
              <a:t>2/18/09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0E6D-B8EC-5D46-8BE9-D41605298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431-323B-CB4D-B99D-9D5766D69912}" type="datetimeFigureOut">
              <a:rPr lang="en-US" smtClean="0"/>
              <a:t>2/18/09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0E6D-B8EC-5D46-8BE9-D41605298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431-323B-CB4D-B99D-9D5766D69912}" type="datetimeFigureOut">
              <a:rPr lang="en-US" smtClean="0"/>
              <a:t>2/18/09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0E6D-B8EC-5D46-8BE9-D41605298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431-323B-CB4D-B99D-9D5766D69912}" type="datetimeFigureOut">
              <a:rPr lang="en-US" smtClean="0"/>
              <a:t>2/18/09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0E6D-B8EC-5D46-8BE9-D41605298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431-323B-CB4D-B99D-9D5766D69912}" type="datetimeFigureOut">
              <a:rPr lang="en-US" smtClean="0"/>
              <a:t>2/18/09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0E6D-B8EC-5D46-8BE9-D41605298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431-323B-CB4D-B99D-9D5766D69912}" type="datetimeFigureOut">
              <a:rPr lang="en-US" smtClean="0"/>
              <a:t>2/18/09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0E6D-B8EC-5D46-8BE9-D41605298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431-323B-CB4D-B99D-9D5766D69912}" type="datetimeFigureOut">
              <a:rPr lang="en-US" smtClean="0"/>
              <a:t>2/18/09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0E6D-B8EC-5D46-8BE9-D41605298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431-323B-CB4D-B99D-9D5766D69912}" type="datetimeFigureOut">
              <a:rPr lang="en-US" smtClean="0"/>
              <a:t>2/18/09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0E6D-B8EC-5D46-8BE9-D41605298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431-323B-CB4D-B99D-9D5766D69912}" type="datetimeFigureOut">
              <a:rPr lang="en-US" smtClean="0"/>
              <a:t>2/18/09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0E6D-B8EC-5D46-8BE9-D41605298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431-323B-CB4D-B99D-9D5766D69912}" type="datetimeFigureOut">
              <a:rPr lang="en-US" smtClean="0"/>
              <a:t>2/18/09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0E6D-B8EC-5D46-8BE9-D41605298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F01431-323B-CB4D-B99D-9D5766D69912}" type="datetimeFigureOut">
              <a:rPr lang="en-US" smtClean="0"/>
              <a:t>2/18/09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220E6D-B8EC-5D46-8BE9-D41605298786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4" Type="http://schemas.openxmlformats.org/officeDocument/2006/relationships/slideLayout" Target="../slideLayouts/slideLayout4.xml"/><Relationship Id="rId10" Type="http://schemas.openxmlformats.org/officeDocument/2006/relationships/slideLayout" Target="../slideLayouts/slideLayout10.xml"/><Relationship Id="rId5" Type="http://schemas.openxmlformats.org/officeDocument/2006/relationships/slideLayout" Target="../slideLayouts/slideLayout5.xml"/><Relationship Id="rId7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9" Type="http://schemas.openxmlformats.org/officeDocument/2006/relationships/slideLayout" Target="../slideLayouts/slideLayout9.xml"/><Relationship Id="rId3" Type="http://schemas.openxmlformats.org/officeDocument/2006/relationships/slideLayout" Target="../slideLayouts/slideLayout3.xml"/><Relationship Id="rId6" Type="http://schemas.openxmlformats.org/officeDocument/2006/relationships/slideLayout" Target="../slideLayouts/slideLayout6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F01431-323B-CB4D-B99D-9D5766D69912}" type="datetimeFigureOut">
              <a:rPr lang="en-US" smtClean="0"/>
              <a:t>2/18/09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220E6D-B8EC-5D46-8BE9-D41605298786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E-Beam Welded TF Conductor Stud Concept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il-center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/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phil-center-bottom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/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-tf-bundle-com1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/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-tf-bundle-bot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/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new-tf-bundle-top.jpg"/>
          <p:cNvPicPr>
            <a:picLocks noGrp="1" noChangeAspect="1"/>
          </p:cNvPicPr>
          <p:nvPr>
            <p:ph idx="1"/>
          </p:nvPr>
        </p:nvPicPr>
        <p:blipFill>
          <a:blip r:embed="rId2"/>
          <a:srcRect l="-20253" r="-20253"/>
          <a:stretch>
            <a:fillRect/>
          </a:stretch>
        </p:blipFill>
        <p:spPr/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8</Words>
  <Application>Microsoft Macintosh PowerPoint</Application>
  <PresentationFormat>On-screen Show (4:3)</PresentationFormat>
  <Paragraphs>1</Paragraphs>
  <Slides>6</Slides>
  <Notes>0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E-Beam Welded TF Conductor Stud Concept</vt:lpstr>
      <vt:lpstr>Slide 2</vt:lpstr>
      <vt:lpstr>Slide 3</vt:lpstr>
      <vt:lpstr>Slide 4</vt:lpstr>
      <vt:lpstr>Slide 5</vt:lpstr>
      <vt:lpstr>Slide 6</vt:lpstr>
    </vt:vector>
  </TitlesOfParts>
  <Company>PPPL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Lawrence E. Dudek</dc:creator>
  <cp:lastModifiedBy>Lawrence E. Dudek</cp:lastModifiedBy>
  <cp:revision>2</cp:revision>
  <dcterms:created xsi:type="dcterms:W3CDTF">2009-02-18T15:53:23Z</dcterms:created>
  <dcterms:modified xsi:type="dcterms:W3CDTF">2009-02-18T16:03:02Z</dcterms:modified>
</cp:coreProperties>
</file>