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3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C74C1-E854-412A-8521-A2FD60233214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D8439-5D41-43BC-8632-C5D7F6A2C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BEE43-3F46-4AAE-A2C7-001ECA8DFC67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EE99C-D1AB-4099-8771-94402EFE4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FBC4-849B-4EC5-A269-B564830EA9E8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03B28-D6DE-47DA-B8E0-F0E6666E1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FDAD4-DF92-44CE-BAEA-D202516A6AD9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5C8C5-0D3E-420A-85EC-3F2B4C449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36ED8-4D68-404A-A892-A3B18CA3FD31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C2CC1-FB24-43D8-BADE-DD5158C22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11536-C284-41D1-AEA5-A691B8274C73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D4486-14D7-493B-B6D9-967506B89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CBFE-E252-47EC-985A-552D5E6F66B5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D6031-6382-4397-884B-25E74DC6C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11CCB-78E1-443B-B5A7-F53C47C67B8A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8103F-03A3-4161-90C3-1076C15AF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A0DB9-E8B4-42C5-B1AF-13CE209FFE13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DF496-0BD8-41AE-89C8-4E558D6F8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946F4-42F8-41F8-8A20-23C336DA8187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3E892-19CD-4282-875E-D5684DBE9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031DC-1731-4C02-9EFC-679AF53C7B4E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26C28-9AFE-4E98-B2E2-78EB8761F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E5310E-32EA-4A8A-9168-94F16FB78BDA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67527A-7D27-455E-86D7-A782AB8EE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8645" t="9721" r="11458" b="30556"/>
          <a:stretch>
            <a:fillRect/>
          </a:stretch>
        </p:blipFill>
        <p:spPr bwMode="auto">
          <a:xfrm>
            <a:off x="685800" y="381000"/>
            <a:ext cx="5257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3" cstate="print"/>
          <a:srcRect l="35590" t="20833" r="11458" b="37500"/>
          <a:stretch>
            <a:fillRect/>
          </a:stretch>
        </p:blipFill>
        <p:spPr bwMode="auto">
          <a:xfrm>
            <a:off x="2895600" y="3733800"/>
            <a:ext cx="55784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 cstate="print"/>
          <a:srcRect l="26910" t="8333" r="16667" b="27779"/>
          <a:stretch>
            <a:fillRect/>
          </a:stretch>
        </p:blipFill>
        <p:spPr bwMode="auto">
          <a:xfrm>
            <a:off x="990600" y="228600"/>
            <a:ext cx="4953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31250" t="15279" r="10590" b="34721"/>
          <a:stretch>
            <a:fillRect/>
          </a:stretch>
        </p:blipFill>
        <p:spPr bwMode="auto">
          <a:xfrm>
            <a:off x="3352800" y="3733800"/>
            <a:ext cx="5105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4306" t="8333" r="7118" b="23611"/>
          <a:stretch>
            <a:fillRect/>
          </a:stretch>
        </p:blipFill>
        <p:spPr bwMode="auto">
          <a:xfrm>
            <a:off x="457200" y="304800"/>
            <a:ext cx="81089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4741" t="8333" r="10806" b="28125"/>
          <a:stretch>
            <a:fillRect/>
          </a:stretch>
        </p:blipFill>
        <p:spPr bwMode="auto">
          <a:xfrm>
            <a:off x="762000" y="685800"/>
            <a:ext cx="7543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Princeton Plasma Physics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msmith</dc:creator>
  <cp:lastModifiedBy>glabik</cp:lastModifiedBy>
  <cp:revision>3</cp:revision>
  <dcterms:created xsi:type="dcterms:W3CDTF">2011-04-28T18:19:13Z</dcterms:created>
  <dcterms:modified xsi:type="dcterms:W3CDTF">2011-05-17T17:06:54Z</dcterms:modified>
</cp:coreProperties>
</file>